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71" r:id="rId8"/>
    <p:sldId id="27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2" autoAdjust="0"/>
    <p:restoredTop sz="94660"/>
  </p:normalViewPr>
  <p:slideViewPr>
    <p:cSldViewPr snapToGrid="0">
      <p:cViewPr varScale="1">
        <p:scale>
          <a:sx n="79" d="100"/>
          <a:sy n="79" d="100"/>
        </p:scale>
        <p:origin x="77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16FEFCC-E219-4544-94CF-DF58DF0DBB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7107FFC-E9B4-30D0-80D8-F1E2947CD9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2160FF-7F5E-B44C-56AA-32604238C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2FCB7-9EC3-433C-B1E1-DAC8DA55789E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5627A94-B4E0-CC9C-711A-AC992EEED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8264695-C5D8-7346-B3DE-434EC4C43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A97E-8DA4-4447-8E47-B5B4D9CC1C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3198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AD7E83-DF00-0361-4307-EC7F8D6E1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FC57359-C68B-A28D-820E-F3325652AD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531D3CB-3B83-83B2-3302-A16255D3D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2FCB7-9EC3-433C-B1E1-DAC8DA55789E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8BBB092-26DD-1760-75DF-8F515561A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544DDFF-3800-B2E0-FCFE-AC755BFE5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A97E-8DA4-4447-8E47-B5B4D9CC1C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839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B77496B-E96A-C716-FD4C-B2717778BC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D33FCEA-1193-6838-C6DB-CB497B8504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3281378-FDB9-0BF4-3786-BAC3C0331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2FCB7-9EC3-433C-B1E1-DAC8DA55789E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8ED17EA-4171-FB6C-2E92-1B78C859B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DDD288D-9229-3EF1-C719-99708A18F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A97E-8DA4-4447-8E47-B5B4D9CC1C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6256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A3CAB6-AF48-DB74-7FCB-7251C3F61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24B5DB1-E06D-80EF-91C4-CC114AFE5D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96088F-B228-5269-FCAA-43DBE66DA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2FCB7-9EC3-433C-B1E1-DAC8DA55789E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238E485-3377-C596-3A92-53603C070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2A4828B-3DCE-65BC-416F-3A906DDA7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A97E-8DA4-4447-8E47-B5B4D9CC1C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2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D37849-15C4-D108-3469-482BA2AFD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7855C30-8DB9-0A59-42C0-0744DF7BA4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1479DE7-B235-9B91-E992-99DD101A1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2FCB7-9EC3-433C-B1E1-DAC8DA55789E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E273E18-E41C-1152-79CB-40A0E4795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3D599D-84C0-D3C7-E2C0-8D3CD8F8C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A97E-8DA4-4447-8E47-B5B4D9CC1C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5330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2502F1-552D-F705-1917-2CB3BC40D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CE1F411-D983-94E1-F40E-53016B824E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52C44BF-DE61-03B5-195C-9D2A34EBE2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AAE428E-143C-8318-14E8-1AE0FEFFC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2FCB7-9EC3-433C-B1E1-DAC8DA55789E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043F82C-35D3-35C5-9922-0F7F00029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0D6E959-6725-2CBC-AB49-41D2A7339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A97E-8DA4-4447-8E47-B5B4D9CC1C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3690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4A7158-0A71-E072-5E69-28F5D0E12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13CFCB4-FB5A-12ED-35B0-F6A4946CAE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98A6756-A693-0CEC-6A2D-7F3223AC72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F44A212-4C02-217B-ADB5-61F507C859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5178231-A898-09A7-FF11-723E7DC8CB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70E323AA-7FE7-AF51-C487-5333C6616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2FCB7-9EC3-433C-B1E1-DAC8DA55789E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1242AE14-C8C4-7AFD-4D1E-0615790D2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A4C7C583-FADB-B2EA-B5B8-26EE68754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A97E-8DA4-4447-8E47-B5B4D9CC1C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0076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888B25-157B-F7F1-E3F7-690F9A092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7CAF13-2950-DBD3-1C04-672F9C0E0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2FCB7-9EC3-433C-B1E1-DAC8DA55789E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A71373-CCFC-FC59-105D-91F69C163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3280BB1-96B1-02F8-0891-7FBADC239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A97E-8DA4-4447-8E47-B5B4D9CC1C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901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51395A99-ACD5-EE67-2B50-8A2702AC4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2FCB7-9EC3-433C-B1E1-DAC8DA55789E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C07153F-D099-C66C-CEEF-F29025517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8F72EA0-D585-CF6D-73CC-A76384752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A97E-8DA4-4447-8E47-B5B4D9CC1C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4659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EAB7B6-18A7-47C3-3832-D83195E65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C90EF10-6F32-3FF6-8F6E-2C4C95A74F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E73D15A-05FC-CB46-E56E-B09C6E61E0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78C3DEF-81D7-616A-C090-C0C0513D0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2FCB7-9EC3-433C-B1E1-DAC8DA55789E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B238B3D-4E11-C8E6-DD0B-2E4B34174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494376E-5276-896E-ADF7-4348E0FF9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A97E-8DA4-4447-8E47-B5B4D9CC1C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3391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659D8F-6F91-0D2A-AC12-F5DD08043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ED4E093-121E-593D-6971-5E309CB80B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55E6231-11E4-DA7E-2056-F5DDC29969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0170948-A2F3-260E-40DF-4AABF827C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2FCB7-9EC3-433C-B1E1-DAC8DA55789E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A7C1AE6-A78C-2774-A07B-56E30799A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943C2E2-78B2-FBCE-270E-4E82405F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A97E-8DA4-4447-8E47-B5B4D9CC1C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9825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AAB49C0-3A52-8041-F194-86FF88F16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716F0B7-001F-4F0C-70A8-C1EA599908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0F87A8-C404-8ECC-BE8C-32E49C4941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2FCB7-9EC3-433C-B1E1-DAC8DA55789E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6112922-E759-C0D4-DCB9-32B49E7767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19C0A52-4E67-AC74-2A60-2B7F8185D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FA97E-8DA4-4447-8E47-B5B4D9CC1C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020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FFEC4C9-EAA7-2089-1066-DF880F774F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SCHEMI PIASTRE</a:t>
            </a:r>
          </a:p>
        </p:txBody>
      </p:sp>
    </p:spTree>
    <p:extLst>
      <p:ext uri="{BB962C8B-B14F-4D97-AF65-F5344CB8AC3E}">
        <p14:creationId xmlns:p14="http://schemas.microsoft.com/office/powerpoint/2010/main" val="20474335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F9F5E251-7CE2-C166-721E-56118C6BAA8A}"/>
              </a:ext>
            </a:extLst>
          </p:cNvPr>
          <p:cNvSpPr txBox="1"/>
          <p:nvPr/>
        </p:nvSpPr>
        <p:spPr>
          <a:xfrm>
            <a:off x="438539" y="167951"/>
            <a:ext cx="6764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CONFRONTO GRAFICI SPERIMENTALI – TEORICI</a:t>
            </a:r>
          </a:p>
          <a:p>
            <a:endParaRPr lang="it-IT" dirty="0"/>
          </a:p>
          <a:p>
            <a:r>
              <a:rPr lang="it-IT" dirty="0"/>
              <a:t>membranaC_S50_4bar_X0_1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F904C83-45C4-4DDA-5655-55F5E5D95947}"/>
              </a:ext>
            </a:extLst>
          </p:cNvPr>
          <p:cNvSpPr txBox="1"/>
          <p:nvPr/>
        </p:nvSpPr>
        <p:spPr>
          <a:xfrm>
            <a:off x="2093184" y="1598645"/>
            <a:ext cx="1959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PROVA COMPLETA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DC738ED-06F4-DE39-BA7B-D1C67FF762D1}"/>
              </a:ext>
            </a:extLst>
          </p:cNvPr>
          <p:cNvSpPr txBox="1"/>
          <p:nvPr/>
        </p:nvSpPr>
        <p:spPr>
          <a:xfrm>
            <a:off x="8378895" y="1601755"/>
            <a:ext cx="1480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PARTE FINALE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5D4FA816-60CD-5EAF-845A-F9DA7FF141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154" y="2383008"/>
            <a:ext cx="5461488" cy="3038598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CEA75845-E2C8-9146-0829-4B3E1DC592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8401" y="2383008"/>
            <a:ext cx="5461445" cy="303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367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F9F5E251-7CE2-C166-721E-56118C6BAA8A}"/>
              </a:ext>
            </a:extLst>
          </p:cNvPr>
          <p:cNvSpPr txBox="1"/>
          <p:nvPr/>
        </p:nvSpPr>
        <p:spPr>
          <a:xfrm>
            <a:off x="438539" y="167951"/>
            <a:ext cx="6764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CONFRONTO GRAFICI SPERIMENTALI – TEORICI</a:t>
            </a:r>
          </a:p>
          <a:p>
            <a:endParaRPr lang="it-IT" dirty="0"/>
          </a:p>
          <a:p>
            <a:r>
              <a:rPr lang="it-IT" dirty="0"/>
              <a:t>membranaC_S50_4bar_X10_1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F904C83-45C4-4DDA-5655-55F5E5D95947}"/>
              </a:ext>
            </a:extLst>
          </p:cNvPr>
          <p:cNvSpPr txBox="1"/>
          <p:nvPr/>
        </p:nvSpPr>
        <p:spPr>
          <a:xfrm>
            <a:off x="2093184" y="1598645"/>
            <a:ext cx="1959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PROVA COMPLETA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DC738ED-06F4-DE39-BA7B-D1C67FF762D1}"/>
              </a:ext>
            </a:extLst>
          </p:cNvPr>
          <p:cNvSpPr txBox="1"/>
          <p:nvPr/>
        </p:nvSpPr>
        <p:spPr>
          <a:xfrm>
            <a:off x="8378895" y="1601755"/>
            <a:ext cx="1480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PARTE FINALE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1320E32E-91CE-9BE2-4BDF-1636AB2B3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564" y="2383008"/>
            <a:ext cx="5449078" cy="3026893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070010EB-50BE-1D24-D1ED-3A18CC9C5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8360" y="2383008"/>
            <a:ext cx="5476441" cy="3026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0785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F9F5E251-7CE2-C166-721E-56118C6BAA8A}"/>
              </a:ext>
            </a:extLst>
          </p:cNvPr>
          <p:cNvSpPr txBox="1"/>
          <p:nvPr/>
        </p:nvSpPr>
        <p:spPr>
          <a:xfrm>
            <a:off x="438539" y="167951"/>
            <a:ext cx="6764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CONFRONTO GRAFICI SPERIMENTALI – TEORICI</a:t>
            </a:r>
          </a:p>
          <a:p>
            <a:endParaRPr lang="it-IT" dirty="0"/>
          </a:p>
          <a:p>
            <a:r>
              <a:rPr lang="it-IT" dirty="0"/>
              <a:t>membranaC_S50_4bar_X30_1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F904C83-45C4-4DDA-5655-55F5E5D95947}"/>
              </a:ext>
            </a:extLst>
          </p:cNvPr>
          <p:cNvSpPr txBox="1"/>
          <p:nvPr/>
        </p:nvSpPr>
        <p:spPr>
          <a:xfrm>
            <a:off x="2093184" y="1598645"/>
            <a:ext cx="1959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PROVA COMPLETA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DC738ED-06F4-DE39-BA7B-D1C67FF762D1}"/>
              </a:ext>
            </a:extLst>
          </p:cNvPr>
          <p:cNvSpPr txBox="1"/>
          <p:nvPr/>
        </p:nvSpPr>
        <p:spPr>
          <a:xfrm>
            <a:off x="8378895" y="1601755"/>
            <a:ext cx="1480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PARTE FINALE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E2F596DA-8B76-CCC0-4A26-43E697EA11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571" y="2417220"/>
            <a:ext cx="5504296" cy="308132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AEC425AC-480D-991B-58D3-B0AD01780A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1135" y="2415053"/>
            <a:ext cx="5570833" cy="3083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039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F9F5E251-7CE2-C166-721E-56118C6BAA8A}"/>
              </a:ext>
            </a:extLst>
          </p:cNvPr>
          <p:cNvSpPr txBox="1"/>
          <p:nvPr/>
        </p:nvSpPr>
        <p:spPr>
          <a:xfrm>
            <a:off x="438539" y="167951"/>
            <a:ext cx="6764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CONFRONTO GRAFICI SPERIMENTALI – TEORICI</a:t>
            </a:r>
          </a:p>
          <a:p>
            <a:endParaRPr lang="it-IT" dirty="0"/>
          </a:p>
          <a:p>
            <a:r>
              <a:rPr lang="it-IT" dirty="0"/>
              <a:t>membranaC_S50_4bar_X50_1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F904C83-45C4-4DDA-5655-55F5E5D95947}"/>
              </a:ext>
            </a:extLst>
          </p:cNvPr>
          <p:cNvSpPr txBox="1"/>
          <p:nvPr/>
        </p:nvSpPr>
        <p:spPr>
          <a:xfrm>
            <a:off x="2093184" y="1598645"/>
            <a:ext cx="1959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PROVA COMPLETA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DC738ED-06F4-DE39-BA7B-D1C67FF762D1}"/>
              </a:ext>
            </a:extLst>
          </p:cNvPr>
          <p:cNvSpPr txBox="1"/>
          <p:nvPr/>
        </p:nvSpPr>
        <p:spPr>
          <a:xfrm>
            <a:off x="8378895" y="1601755"/>
            <a:ext cx="1480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PARTE FINALE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9F33483A-15BC-9DDC-9160-76F20F8A5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614" y="2481943"/>
            <a:ext cx="5502568" cy="3059998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3B0A650D-CC19-A788-003A-394D88FAC8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7818" y="2495455"/>
            <a:ext cx="5502568" cy="3046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4719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F9F5E251-7CE2-C166-721E-56118C6BAA8A}"/>
              </a:ext>
            </a:extLst>
          </p:cNvPr>
          <p:cNvSpPr txBox="1"/>
          <p:nvPr/>
        </p:nvSpPr>
        <p:spPr>
          <a:xfrm>
            <a:off x="438539" y="167951"/>
            <a:ext cx="6764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CONFRONTO GRAFICI SPERIMENTALI – TEORICI</a:t>
            </a:r>
          </a:p>
          <a:p>
            <a:endParaRPr lang="it-IT" dirty="0"/>
          </a:p>
          <a:p>
            <a:r>
              <a:rPr lang="it-IT" dirty="0"/>
              <a:t>membranaC_S50_4bar_X70_1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F904C83-45C4-4DDA-5655-55F5E5D95947}"/>
              </a:ext>
            </a:extLst>
          </p:cNvPr>
          <p:cNvSpPr txBox="1"/>
          <p:nvPr/>
        </p:nvSpPr>
        <p:spPr>
          <a:xfrm>
            <a:off x="2093184" y="1598645"/>
            <a:ext cx="1959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PROVA COMPLETA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DC738ED-06F4-DE39-BA7B-D1C67FF762D1}"/>
              </a:ext>
            </a:extLst>
          </p:cNvPr>
          <p:cNvSpPr txBox="1"/>
          <p:nvPr/>
        </p:nvSpPr>
        <p:spPr>
          <a:xfrm>
            <a:off x="8378895" y="1601755"/>
            <a:ext cx="1480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PARTE FINALE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0BA503E-097C-FAE0-2125-0388C2BFF7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572" y="2500604"/>
            <a:ext cx="5431618" cy="3013136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F9FA18CA-BFDF-D4FC-4FB6-C9F2B5E51E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3812" y="2494384"/>
            <a:ext cx="5431619" cy="3028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871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>
            <a:extLst>
              <a:ext uri="{FF2B5EF4-FFF2-40B4-BE49-F238E27FC236}">
                <a16:creationId xmlns:a16="http://schemas.microsoft.com/office/drawing/2014/main" id="{D4A89CC4-A1AC-DA9F-02D2-94D769BE9663}"/>
              </a:ext>
            </a:extLst>
          </p:cNvPr>
          <p:cNvSpPr txBox="1">
            <a:spLocks/>
          </p:cNvSpPr>
          <p:nvPr/>
        </p:nvSpPr>
        <p:spPr>
          <a:xfrm>
            <a:off x="1524000" y="2235200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6000" dirty="0"/>
              <a:t>SCHEMA BANCO PROVA MISURE LASER</a:t>
            </a:r>
          </a:p>
        </p:txBody>
      </p:sp>
    </p:spTree>
    <p:extLst>
      <p:ext uri="{BB962C8B-B14F-4D97-AF65-F5344CB8AC3E}">
        <p14:creationId xmlns:p14="http://schemas.microsoft.com/office/powerpoint/2010/main" val="35314183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angolo isoscele 3">
            <a:extLst>
              <a:ext uri="{FF2B5EF4-FFF2-40B4-BE49-F238E27FC236}">
                <a16:creationId xmlns:a16="http://schemas.microsoft.com/office/drawing/2014/main" id="{939DF2E9-37EB-CD25-628B-FB35FC1A4B18}"/>
              </a:ext>
            </a:extLst>
          </p:cNvPr>
          <p:cNvSpPr/>
          <p:nvPr/>
        </p:nvSpPr>
        <p:spPr>
          <a:xfrm rot="5400000">
            <a:off x="195196" y="2988024"/>
            <a:ext cx="223935" cy="214604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6F45101B-162F-F98F-C1C4-A9ECE7DEEA16}"/>
              </a:ext>
            </a:extLst>
          </p:cNvPr>
          <p:cNvCxnSpPr>
            <a:cxnSpLocks/>
            <a:stCxn id="4" idx="0"/>
          </p:cNvCxnSpPr>
          <p:nvPr/>
        </p:nvCxnSpPr>
        <p:spPr>
          <a:xfrm>
            <a:off x="414466" y="3095327"/>
            <a:ext cx="2524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mbo 8">
            <a:extLst>
              <a:ext uri="{FF2B5EF4-FFF2-40B4-BE49-F238E27FC236}">
                <a16:creationId xmlns:a16="http://schemas.microsoft.com/office/drawing/2014/main" id="{6D16D4CE-D17B-9215-E948-3220A399C9D0}"/>
              </a:ext>
            </a:extLst>
          </p:cNvPr>
          <p:cNvSpPr/>
          <p:nvPr/>
        </p:nvSpPr>
        <p:spPr>
          <a:xfrm>
            <a:off x="666958" y="2848843"/>
            <a:ext cx="477982" cy="492966"/>
          </a:xfrm>
          <a:prstGeom prst="diamon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6F157EA1-9A33-4686-61AC-C21D44A0D5AA}"/>
              </a:ext>
            </a:extLst>
          </p:cNvPr>
          <p:cNvCxnSpPr>
            <a:cxnSpLocks/>
          </p:cNvCxnSpPr>
          <p:nvPr/>
        </p:nvCxnSpPr>
        <p:spPr>
          <a:xfrm>
            <a:off x="815894" y="3269639"/>
            <a:ext cx="18010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E350A897-3830-E72C-D37F-A78289D2D393}"/>
              </a:ext>
            </a:extLst>
          </p:cNvPr>
          <p:cNvCxnSpPr>
            <a:cxnSpLocks/>
            <a:stCxn id="9" idx="0"/>
          </p:cNvCxnSpPr>
          <p:nvPr/>
        </p:nvCxnSpPr>
        <p:spPr>
          <a:xfrm flipH="1">
            <a:off x="905948" y="2848843"/>
            <a:ext cx="1" cy="42079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Rettangolo 22">
            <a:extLst>
              <a:ext uri="{FF2B5EF4-FFF2-40B4-BE49-F238E27FC236}">
                <a16:creationId xmlns:a16="http://schemas.microsoft.com/office/drawing/2014/main" id="{FA0B148F-5AE0-BD08-4F70-0A3A3C601896}"/>
              </a:ext>
            </a:extLst>
          </p:cNvPr>
          <p:cNvSpPr/>
          <p:nvPr/>
        </p:nvSpPr>
        <p:spPr>
          <a:xfrm>
            <a:off x="1519012" y="2736875"/>
            <a:ext cx="477982" cy="4929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Ovale 23">
            <a:extLst>
              <a:ext uri="{FF2B5EF4-FFF2-40B4-BE49-F238E27FC236}">
                <a16:creationId xmlns:a16="http://schemas.microsoft.com/office/drawing/2014/main" id="{C451DDE8-3859-D733-EE39-0A9456B46FA9}"/>
              </a:ext>
            </a:extLst>
          </p:cNvPr>
          <p:cNvSpPr/>
          <p:nvPr/>
        </p:nvSpPr>
        <p:spPr>
          <a:xfrm>
            <a:off x="2617847" y="2916100"/>
            <a:ext cx="367145" cy="35845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6" name="Connettore diritto 25">
            <a:extLst>
              <a:ext uri="{FF2B5EF4-FFF2-40B4-BE49-F238E27FC236}">
                <a16:creationId xmlns:a16="http://schemas.microsoft.com/office/drawing/2014/main" id="{2028D5A5-CB4F-47BD-9D43-A1442D7B78FC}"/>
              </a:ext>
            </a:extLst>
          </p:cNvPr>
          <p:cNvCxnSpPr>
            <a:cxnSpLocks/>
            <a:stCxn id="9" idx="3"/>
            <a:endCxn id="24" idx="2"/>
          </p:cNvCxnSpPr>
          <p:nvPr/>
        </p:nvCxnSpPr>
        <p:spPr>
          <a:xfrm>
            <a:off x="1144940" y="3095326"/>
            <a:ext cx="14729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riangolo isoscele 26">
            <a:extLst>
              <a:ext uri="{FF2B5EF4-FFF2-40B4-BE49-F238E27FC236}">
                <a16:creationId xmlns:a16="http://schemas.microsoft.com/office/drawing/2014/main" id="{AA8DD66E-69B0-4F42-600E-22FDA613EDED}"/>
              </a:ext>
            </a:extLst>
          </p:cNvPr>
          <p:cNvSpPr/>
          <p:nvPr/>
        </p:nvSpPr>
        <p:spPr>
          <a:xfrm rot="5400000">
            <a:off x="1896548" y="3052314"/>
            <a:ext cx="83128" cy="9698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e 28">
            <a:extLst>
              <a:ext uri="{FF2B5EF4-FFF2-40B4-BE49-F238E27FC236}">
                <a16:creationId xmlns:a16="http://schemas.microsoft.com/office/drawing/2014/main" id="{37D6A536-72B6-40D9-5511-EEDE25511CBD}"/>
              </a:ext>
            </a:extLst>
          </p:cNvPr>
          <p:cNvSpPr/>
          <p:nvPr/>
        </p:nvSpPr>
        <p:spPr>
          <a:xfrm>
            <a:off x="2281012" y="2318341"/>
            <a:ext cx="353291" cy="35127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E3DE31D9-4D8B-73EB-D283-E33EBBB90292}"/>
              </a:ext>
            </a:extLst>
          </p:cNvPr>
          <p:cNvCxnSpPr>
            <a:stCxn id="29" idx="4"/>
          </p:cNvCxnSpPr>
          <p:nvPr/>
        </p:nvCxnSpPr>
        <p:spPr>
          <a:xfrm flipH="1">
            <a:off x="2454194" y="2669616"/>
            <a:ext cx="3464" cy="42571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ttore diritto 32">
            <a:extLst>
              <a:ext uri="{FF2B5EF4-FFF2-40B4-BE49-F238E27FC236}">
                <a16:creationId xmlns:a16="http://schemas.microsoft.com/office/drawing/2014/main" id="{87051622-DB18-3768-B3D2-D04271B8A67A}"/>
              </a:ext>
            </a:extLst>
          </p:cNvPr>
          <p:cNvCxnSpPr>
            <a:stCxn id="29" idx="1"/>
            <a:endCxn id="29" idx="5"/>
          </p:cNvCxnSpPr>
          <p:nvPr/>
        </p:nvCxnSpPr>
        <p:spPr>
          <a:xfrm>
            <a:off x="2332750" y="2369784"/>
            <a:ext cx="249815" cy="248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riangolo isoscele 33">
            <a:extLst>
              <a:ext uri="{FF2B5EF4-FFF2-40B4-BE49-F238E27FC236}">
                <a16:creationId xmlns:a16="http://schemas.microsoft.com/office/drawing/2014/main" id="{CACC1FE7-3D53-EE4C-0185-637C8C579ADC}"/>
              </a:ext>
            </a:extLst>
          </p:cNvPr>
          <p:cNvSpPr/>
          <p:nvPr/>
        </p:nvSpPr>
        <p:spPr>
          <a:xfrm rot="18949056">
            <a:off x="2329978" y="2364985"/>
            <a:ext cx="83128" cy="9698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Triangolo isoscele 34">
            <a:extLst>
              <a:ext uri="{FF2B5EF4-FFF2-40B4-BE49-F238E27FC236}">
                <a16:creationId xmlns:a16="http://schemas.microsoft.com/office/drawing/2014/main" id="{D795655A-3E40-D624-1349-3C9347AD26E6}"/>
              </a:ext>
            </a:extLst>
          </p:cNvPr>
          <p:cNvSpPr/>
          <p:nvPr/>
        </p:nvSpPr>
        <p:spPr>
          <a:xfrm rot="16200000">
            <a:off x="1428957" y="2794306"/>
            <a:ext cx="83128" cy="96982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4AE242FD-231A-C683-0FCD-D5FF75B076F9}"/>
              </a:ext>
            </a:extLst>
          </p:cNvPr>
          <p:cNvCxnSpPr>
            <a:cxnSpLocks/>
          </p:cNvCxnSpPr>
          <p:nvPr/>
        </p:nvCxnSpPr>
        <p:spPr>
          <a:xfrm>
            <a:off x="1619458" y="3229841"/>
            <a:ext cx="0" cy="21071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1" name="Connettore diritto 40">
            <a:extLst>
              <a:ext uri="{FF2B5EF4-FFF2-40B4-BE49-F238E27FC236}">
                <a16:creationId xmlns:a16="http://schemas.microsoft.com/office/drawing/2014/main" id="{E6F0842F-5147-C1A3-12CB-8C5C3CC4D675}"/>
              </a:ext>
            </a:extLst>
          </p:cNvPr>
          <p:cNvCxnSpPr>
            <a:cxnSpLocks/>
          </p:cNvCxnSpPr>
          <p:nvPr/>
        </p:nvCxnSpPr>
        <p:spPr>
          <a:xfrm>
            <a:off x="1619458" y="3440559"/>
            <a:ext cx="504823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2" name="Connettore diritto 41">
            <a:extLst>
              <a:ext uri="{FF2B5EF4-FFF2-40B4-BE49-F238E27FC236}">
                <a16:creationId xmlns:a16="http://schemas.microsoft.com/office/drawing/2014/main" id="{9EAA3D59-D946-E283-A33D-837F30479F5C}"/>
              </a:ext>
            </a:extLst>
          </p:cNvPr>
          <p:cNvCxnSpPr>
            <a:cxnSpLocks/>
          </p:cNvCxnSpPr>
          <p:nvPr/>
        </p:nvCxnSpPr>
        <p:spPr>
          <a:xfrm>
            <a:off x="2124281" y="3229841"/>
            <a:ext cx="0" cy="21071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4" name="Connettore diritto 43">
            <a:extLst>
              <a:ext uri="{FF2B5EF4-FFF2-40B4-BE49-F238E27FC236}">
                <a16:creationId xmlns:a16="http://schemas.microsoft.com/office/drawing/2014/main" id="{8E62466C-76D4-CF9A-D2A0-B6DE3DFC85AB}"/>
              </a:ext>
            </a:extLst>
          </p:cNvPr>
          <p:cNvCxnSpPr>
            <a:cxnSpLocks/>
            <a:endCxn id="27" idx="0"/>
          </p:cNvCxnSpPr>
          <p:nvPr/>
        </p:nvCxnSpPr>
        <p:spPr>
          <a:xfrm flipH="1" flipV="1">
            <a:off x="1986603" y="3100805"/>
            <a:ext cx="137678" cy="12903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9" name="Connettore diritto 48">
            <a:extLst>
              <a:ext uri="{FF2B5EF4-FFF2-40B4-BE49-F238E27FC236}">
                <a16:creationId xmlns:a16="http://schemas.microsoft.com/office/drawing/2014/main" id="{9E6E3F51-A019-420F-125F-F16AD5AC6298}"/>
              </a:ext>
            </a:extLst>
          </p:cNvPr>
          <p:cNvCxnSpPr>
            <a:cxnSpLocks/>
            <a:stCxn id="23" idx="0"/>
          </p:cNvCxnSpPr>
          <p:nvPr/>
        </p:nvCxnSpPr>
        <p:spPr>
          <a:xfrm flipH="1" flipV="1">
            <a:off x="1570967" y="2703243"/>
            <a:ext cx="187036" cy="336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Connettore diritto 52">
            <a:extLst>
              <a:ext uri="{FF2B5EF4-FFF2-40B4-BE49-F238E27FC236}">
                <a16:creationId xmlns:a16="http://schemas.microsoft.com/office/drawing/2014/main" id="{B2CD1CA3-6F0B-A356-4F31-B4217D4E28BA}"/>
              </a:ext>
            </a:extLst>
          </p:cNvPr>
          <p:cNvCxnSpPr>
            <a:cxnSpLocks/>
          </p:cNvCxnSpPr>
          <p:nvPr/>
        </p:nvCxnSpPr>
        <p:spPr>
          <a:xfrm flipV="1">
            <a:off x="1570967" y="2681542"/>
            <a:ext cx="187036" cy="228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Connettore diritto 65">
            <a:extLst>
              <a:ext uri="{FF2B5EF4-FFF2-40B4-BE49-F238E27FC236}">
                <a16:creationId xmlns:a16="http://schemas.microsoft.com/office/drawing/2014/main" id="{F01BCAAB-4387-5680-0B3E-BBD1CE54E59A}"/>
              </a:ext>
            </a:extLst>
          </p:cNvPr>
          <p:cNvCxnSpPr>
            <a:cxnSpLocks/>
          </p:cNvCxnSpPr>
          <p:nvPr/>
        </p:nvCxnSpPr>
        <p:spPr>
          <a:xfrm flipH="1" flipV="1">
            <a:off x="1570967" y="2649403"/>
            <a:ext cx="187036" cy="336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Connettore diritto 66">
            <a:extLst>
              <a:ext uri="{FF2B5EF4-FFF2-40B4-BE49-F238E27FC236}">
                <a16:creationId xmlns:a16="http://schemas.microsoft.com/office/drawing/2014/main" id="{BA39E5B7-233A-7BBD-4EDD-190A7DD052E2}"/>
              </a:ext>
            </a:extLst>
          </p:cNvPr>
          <p:cNvCxnSpPr>
            <a:cxnSpLocks/>
          </p:cNvCxnSpPr>
          <p:nvPr/>
        </p:nvCxnSpPr>
        <p:spPr>
          <a:xfrm flipV="1">
            <a:off x="1570967" y="2628650"/>
            <a:ext cx="187036" cy="228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Connettore diritto 67">
            <a:extLst>
              <a:ext uri="{FF2B5EF4-FFF2-40B4-BE49-F238E27FC236}">
                <a16:creationId xmlns:a16="http://schemas.microsoft.com/office/drawing/2014/main" id="{427B254E-F59D-73E2-3B7D-86A6CBAD2EEB}"/>
              </a:ext>
            </a:extLst>
          </p:cNvPr>
          <p:cNvCxnSpPr>
            <a:cxnSpLocks/>
          </p:cNvCxnSpPr>
          <p:nvPr/>
        </p:nvCxnSpPr>
        <p:spPr>
          <a:xfrm flipH="1" flipV="1">
            <a:off x="1570967" y="2592015"/>
            <a:ext cx="187036" cy="336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Connettore diritto 68">
            <a:extLst>
              <a:ext uri="{FF2B5EF4-FFF2-40B4-BE49-F238E27FC236}">
                <a16:creationId xmlns:a16="http://schemas.microsoft.com/office/drawing/2014/main" id="{EB82125E-74CB-4BDF-067F-C0715FFE34CD}"/>
              </a:ext>
            </a:extLst>
          </p:cNvPr>
          <p:cNvCxnSpPr>
            <a:cxnSpLocks/>
          </p:cNvCxnSpPr>
          <p:nvPr/>
        </p:nvCxnSpPr>
        <p:spPr>
          <a:xfrm flipV="1">
            <a:off x="1570967" y="2571262"/>
            <a:ext cx="187036" cy="228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Connettore diritto 69">
            <a:extLst>
              <a:ext uri="{FF2B5EF4-FFF2-40B4-BE49-F238E27FC236}">
                <a16:creationId xmlns:a16="http://schemas.microsoft.com/office/drawing/2014/main" id="{1ADC23C6-1D0E-DF1A-B401-749186A5734D}"/>
              </a:ext>
            </a:extLst>
          </p:cNvPr>
          <p:cNvCxnSpPr>
            <a:cxnSpLocks/>
          </p:cNvCxnSpPr>
          <p:nvPr/>
        </p:nvCxnSpPr>
        <p:spPr>
          <a:xfrm flipH="1" flipV="1">
            <a:off x="1570967" y="2539123"/>
            <a:ext cx="187036" cy="336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Connettore diritto 70">
            <a:extLst>
              <a:ext uri="{FF2B5EF4-FFF2-40B4-BE49-F238E27FC236}">
                <a16:creationId xmlns:a16="http://schemas.microsoft.com/office/drawing/2014/main" id="{A2870FC9-0F8C-55F2-F32C-93A45A989A11}"/>
              </a:ext>
            </a:extLst>
          </p:cNvPr>
          <p:cNvCxnSpPr>
            <a:cxnSpLocks/>
          </p:cNvCxnSpPr>
          <p:nvPr/>
        </p:nvCxnSpPr>
        <p:spPr>
          <a:xfrm flipV="1">
            <a:off x="1570967" y="2518370"/>
            <a:ext cx="187036" cy="228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nettore diritto 72">
            <a:extLst>
              <a:ext uri="{FF2B5EF4-FFF2-40B4-BE49-F238E27FC236}">
                <a16:creationId xmlns:a16="http://schemas.microsoft.com/office/drawing/2014/main" id="{C62B6C41-01A1-8CBC-C56A-F77933FB4394}"/>
              </a:ext>
            </a:extLst>
          </p:cNvPr>
          <p:cNvCxnSpPr/>
          <p:nvPr/>
        </p:nvCxnSpPr>
        <p:spPr>
          <a:xfrm flipV="1">
            <a:off x="1422030" y="2571262"/>
            <a:ext cx="449839" cy="12168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Triangolo isoscele 73">
            <a:extLst>
              <a:ext uri="{FF2B5EF4-FFF2-40B4-BE49-F238E27FC236}">
                <a16:creationId xmlns:a16="http://schemas.microsoft.com/office/drawing/2014/main" id="{746B3C34-8969-825A-F975-E2E2AFF42F41}"/>
              </a:ext>
            </a:extLst>
          </p:cNvPr>
          <p:cNvSpPr/>
          <p:nvPr/>
        </p:nvSpPr>
        <p:spPr>
          <a:xfrm rot="4424664">
            <a:off x="1773374" y="2543438"/>
            <a:ext cx="83128" cy="9698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5" name="Arco 74">
            <a:extLst>
              <a:ext uri="{FF2B5EF4-FFF2-40B4-BE49-F238E27FC236}">
                <a16:creationId xmlns:a16="http://schemas.microsoft.com/office/drawing/2014/main" id="{2C0AE659-4FD2-1534-60F5-C9C046E8DB57}"/>
              </a:ext>
            </a:extLst>
          </p:cNvPr>
          <p:cNvSpPr/>
          <p:nvPr/>
        </p:nvSpPr>
        <p:spPr>
          <a:xfrm rot="18979407">
            <a:off x="2603445" y="3144533"/>
            <a:ext cx="391632" cy="394549"/>
          </a:xfrm>
          <a:prstGeom prst="arc">
            <a:avLst>
              <a:gd name="adj1" fmla="val 16310629"/>
              <a:gd name="adj2" fmla="val 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6" name="Arco 75">
            <a:extLst>
              <a:ext uri="{FF2B5EF4-FFF2-40B4-BE49-F238E27FC236}">
                <a16:creationId xmlns:a16="http://schemas.microsoft.com/office/drawing/2014/main" id="{5DE942F4-A7AA-C0FC-EA91-9500FA7733E9}"/>
              </a:ext>
            </a:extLst>
          </p:cNvPr>
          <p:cNvSpPr/>
          <p:nvPr/>
        </p:nvSpPr>
        <p:spPr>
          <a:xfrm rot="7982619">
            <a:off x="2602018" y="2645520"/>
            <a:ext cx="391632" cy="394549"/>
          </a:xfrm>
          <a:prstGeom prst="arc">
            <a:avLst>
              <a:gd name="adj1" fmla="val 16310629"/>
              <a:gd name="adj2" fmla="val 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7" name="Ovale 76">
            <a:extLst>
              <a:ext uri="{FF2B5EF4-FFF2-40B4-BE49-F238E27FC236}">
                <a16:creationId xmlns:a16="http://schemas.microsoft.com/office/drawing/2014/main" id="{93D6F44A-E788-83C6-001F-FAB70952F645}"/>
              </a:ext>
            </a:extLst>
          </p:cNvPr>
          <p:cNvSpPr/>
          <p:nvPr/>
        </p:nvSpPr>
        <p:spPr>
          <a:xfrm>
            <a:off x="3211180" y="2318341"/>
            <a:ext cx="353291" cy="35127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78" name="Connettore diritto 77">
            <a:extLst>
              <a:ext uri="{FF2B5EF4-FFF2-40B4-BE49-F238E27FC236}">
                <a16:creationId xmlns:a16="http://schemas.microsoft.com/office/drawing/2014/main" id="{40754973-A366-992D-0D9B-0D40D9176B28}"/>
              </a:ext>
            </a:extLst>
          </p:cNvPr>
          <p:cNvCxnSpPr>
            <a:stCxn id="77" idx="4"/>
          </p:cNvCxnSpPr>
          <p:nvPr/>
        </p:nvCxnSpPr>
        <p:spPr>
          <a:xfrm flipH="1">
            <a:off x="3384362" y="2669616"/>
            <a:ext cx="3464" cy="42571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Connettore diritto 78">
            <a:extLst>
              <a:ext uri="{FF2B5EF4-FFF2-40B4-BE49-F238E27FC236}">
                <a16:creationId xmlns:a16="http://schemas.microsoft.com/office/drawing/2014/main" id="{50522C0F-5E02-4117-52EC-15FA7816F727}"/>
              </a:ext>
            </a:extLst>
          </p:cNvPr>
          <p:cNvCxnSpPr>
            <a:stCxn id="77" idx="1"/>
            <a:endCxn id="77" idx="5"/>
          </p:cNvCxnSpPr>
          <p:nvPr/>
        </p:nvCxnSpPr>
        <p:spPr>
          <a:xfrm>
            <a:off x="3262918" y="2369784"/>
            <a:ext cx="249815" cy="248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Triangolo isoscele 79">
            <a:extLst>
              <a:ext uri="{FF2B5EF4-FFF2-40B4-BE49-F238E27FC236}">
                <a16:creationId xmlns:a16="http://schemas.microsoft.com/office/drawing/2014/main" id="{A051DD50-E8D8-56E3-B6B6-A14741AF6F05}"/>
              </a:ext>
            </a:extLst>
          </p:cNvPr>
          <p:cNvSpPr/>
          <p:nvPr/>
        </p:nvSpPr>
        <p:spPr>
          <a:xfrm rot="18949056">
            <a:off x="3260146" y="2364985"/>
            <a:ext cx="83128" cy="9698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2" name="Connettore diritto 81">
            <a:extLst>
              <a:ext uri="{FF2B5EF4-FFF2-40B4-BE49-F238E27FC236}">
                <a16:creationId xmlns:a16="http://schemas.microsoft.com/office/drawing/2014/main" id="{B725450D-04CB-B8F7-3023-84CA15183AB1}"/>
              </a:ext>
            </a:extLst>
          </p:cNvPr>
          <p:cNvCxnSpPr>
            <a:cxnSpLocks/>
            <a:stCxn id="24" idx="6"/>
          </p:cNvCxnSpPr>
          <p:nvPr/>
        </p:nvCxnSpPr>
        <p:spPr>
          <a:xfrm>
            <a:off x="2984992" y="3095326"/>
            <a:ext cx="73458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Rettangolo 83">
            <a:extLst>
              <a:ext uri="{FF2B5EF4-FFF2-40B4-BE49-F238E27FC236}">
                <a16:creationId xmlns:a16="http://schemas.microsoft.com/office/drawing/2014/main" id="{430EC8D1-8E6C-C0B1-6E5A-435F39845FF4}"/>
              </a:ext>
            </a:extLst>
          </p:cNvPr>
          <p:cNvSpPr/>
          <p:nvPr/>
        </p:nvSpPr>
        <p:spPr>
          <a:xfrm>
            <a:off x="4026818" y="2349734"/>
            <a:ext cx="1879600" cy="21585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6" name="Connettore diritto 85">
            <a:extLst>
              <a:ext uri="{FF2B5EF4-FFF2-40B4-BE49-F238E27FC236}">
                <a16:creationId xmlns:a16="http://schemas.microsoft.com/office/drawing/2014/main" id="{A86B1DE3-378C-F2F7-98F0-0C544C38AF3D}"/>
              </a:ext>
            </a:extLst>
          </p:cNvPr>
          <p:cNvCxnSpPr/>
          <p:nvPr/>
        </p:nvCxnSpPr>
        <p:spPr>
          <a:xfrm flipV="1">
            <a:off x="3719576" y="1997839"/>
            <a:ext cx="0" cy="10974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Connettore diritto 87">
            <a:extLst>
              <a:ext uri="{FF2B5EF4-FFF2-40B4-BE49-F238E27FC236}">
                <a16:creationId xmlns:a16="http://schemas.microsoft.com/office/drawing/2014/main" id="{6F8E2AE9-FA0E-E052-4AF2-319AC687A1A4}"/>
              </a:ext>
            </a:extLst>
          </p:cNvPr>
          <p:cNvCxnSpPr>
            <a:cxnSpLocks/>
          </p:cNvCxnSpPr>
          <p:nvPr/>
        </p:nvCxnSpPr>
        <p:spPr>
          <a:xfrm>
            <a:off x="3719576" y="1997839"/>
            <a:ext cx="124704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Connettore diritto 89">
            <a:extLst>
              <a:ext uri="{FF2B5EF4-FFF2-40B4-BE49-F238E27FC236}">
                <a16:creationId xmlns:a16="http://schemas.microsoft.com/office/drawing/2014/main" id="{9A0AEC65-A51B-6BEB-7992-882B0479B891}"/>
              </a:ext>
            </a:extLst>
          </p:cNvPr>
          <p:cNvCxnSpPr>
            <a:cxnSpLocks/>
          </p:cNvCxnSpPr>
          <p:nvPr/>
        </p:nvCxnSpPr>
        <p:spPr>
          <a:xfrm flipV="1">
            <a:off x="4966618" y="1997838"/>
            <a:ext cx="0" cy="16967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Connettore diritto 92">
            <a:extLst>
              <a:ext uri="{FF2B5EF4-FFF2-40B4-BE49-F238E27FC236}">
                <a16:creationId xmlns:a16="http://schemas.microsoft.com/office/drawing/2014/main" id="{1216586A-B84A-FAD6-FB83-8126A2F19C12}"/>
              </a:ext>
            </a:extLst>
          </p:cNvPr>
          <p:cNvCxnSpPr/>
          <p:nvPr/>
        </p:nvCxnSpPr>
        <p:spPr>
          <a:xfrm>
            <a:off x="4026818" y="3694559"/>
            <a:ext cx="18796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7" name="Arco 96">
            <a:extLst>
              <a:ext uri="{FF2B5EF4-FFF2-40B4-BE49-F238E27FC236}">
                <a16:creationId xmlns:a16="http://schemas.microsoft.com/office/drawing/2014/main" id="{CE48C677-907B-8908-601C-EE1E6DA1212D}"/>
              </a:ext>
            </a:extLst>
          </p:cNvPr>
          <p:cNvSpPr/>
          <p:nvPr/>
        </p:nvSpPr>
        <p:spPr>
          <a:xfrm rot="2689580">
            <a:off x="4533241" y="2577807"/>
            <a:ext cx="391632" cy="394549"/>
          </a:xfrm>
          <a:prstGeom prst="arc">
            <a:avLst>
              <a:gd name="adj1" fmla="val 16310629"/>
              <a:gd name="adj2" fmla="val 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8" name="Arco 97">
            <a:extLst>
              <a:ext uri="{FF2B5EF4-FFF2-40B4-BE49-F238E27FC236}">
                <a16:creationId xmlns:a16="http://schemas.microsoft.com/office/drawing/2014/main" id="{3FABA7BF-AA48-5F27-3832-83634FEB3C37}"/>
              </a:ext>
            </a:extLst>
          </p:cNvPr>
          <p:cNvSpPr/>
          <p:nvPr/>
        </p:nvSpPr>
        <p:spPr>
          <a:xfrm rot="13508469">
            <a:off x="5008370" y="2585483"/>
            <a:ext cx="391632" cy="394549"/>
          </a:xfrm>
          <a:prstGeom prst="arc">
            <a:avLst>
              <a:gd name="adj1" fmla="val 16310629"/>
              <a:gd name="adj2" fmla="val 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99" name="Connettore diritto 98">
            <a:extLst>
              <a:ext uri="{FF2B5EF4-FFF2-40B4-BE49-F238E27FC236}">
                <a16:creationId xmlns:a16="http://schemas.microsoft.com/office/drawing/2014/main" id="{EA0932D7-F881-898F-D7B9-D885273109FB}"/>
              </a:ext>
            </a:extLst>
          </p:cNvPr>
          <p:cNvCxnSpPr/>
          <p:nvPr/>
        </p:nvCxnSpPr>
        <p:spPr>
          <a:xfrm flipV="1">
            <a:off x="4741698" y="2717676"/>
            <a:ext cx="449839" cy="12168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0" name="Triangolo isoscele 99">
            <a:extLst>
              <a:ext uri="{FF2B5EF4-FFF2-40B4-BE49-F238E27FC236}">
                <a16:creationId xmlns:a16="http://schemas.microsoft.com/office/drawing/2014/main" id="{1EA12B75-5F9E-CB54-CF27-2C95EB443FD9}"/>
              </a:ext>
            </a:extLst>
          </p:cNvPr>
          <p:cNvSpPr/>
          <p:nvPr/>
        </p:nvSpPr>
        <p:spPr>
          <a:xfrm rot="4424664">
            <a:off x="5093042" y="2689852"/>
            <a:ext cx="83128" cy="9698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4" name="Rettangolo 103">
            <a:extLst>
              <a:ext uri="{FF2B5EF4-FFF2-40B4-BE49-F238E27FC236}">
                <a16:creationId xmlns:a16="http://schemas.microsoft.com/office/drawing/2014/main" id="{BECF12A0-8C51-055D-4D2E-111FF692A896}"/>
              </a:ext>
            </a:extLst>
          </p:cNvPr>
          <p:cNvSpPr/>
          <p:nvPr/>
        </p:nvSpPr>
        <p:spPr>
          <a:xfrm>
            <a:off x="4907100" y="4283839"/>
            <a:ext cx="119034" cy="43729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5" name="Triangolo isoscele 104">
            <a:extLst>
              <a:ext uri="{FF2B5EF4-FFF2-40B4-BE49-F238E27FC236}">
                <a16:creationId xmlns:a16="http://schemas.microsoft.com/office/drawing/2014/main" id="{A48B4FDE-D9AE-CB58-19EF-EDB4D636A48C}"/>
              </a:ext>
            </a:extLst>
          </p:cNvPr>
          <p:cNvSpPr/>
          <p:nvPr/>
        </p:nvSpPr>
        <p:spPr>
          <a:xfrm rot="16200000">
            <a:off x="11881792" y="3231315"/>
            <a:ext cx="223935" cy="214604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6" name="Connettore diritto 105">
            <a:extLst>
              <a:ext uri="{FF2B5EF4-FFF2-40B4-BE49-F238E27FC236}">
                <a16:creationId xmlns:a16="http://schemas.microsoft.com/office/drawing/2014/main" id="{5027FA1B-A7C9-FD63-0559-007C5ADD1126}"/>
              </a:ext>
            </a:extLst>
          </p:cNvPr>
          <p:cNvCxnSpPr>
            <a:cxnSpLocks/>
          </p:cNvCxnSpPr>
          <p:nvPr/>
        </p:nvCxnSpPr>
        <p:spPr>
          <a:xfrm>
            <a:off x="11633965" y="3341809"/>
            <a:ext cx="2524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ombo 106">
            <a:extLst>
              <a:ext uri="{FF2B5EF4-FFF2-40B4-BE49-F238E27FC236}">
                <a16:creationId xmlns:a16="http://schemas.microsoft.com/office/drawing/2014/main" id="{FF687552-69D8-BECF-6EC1-CE7CD4E71144}"/>
              </a:ext>
            </a:extLst>
          </p:cNvPr>
          <p:cNvSpPr/>
          <p:nvPr/>
        </p:nvSpPr>
        <p:spPr>
          <a:xfrm>
            <a:off x="11155277" y="3095326"/>
            <a:ext cx="477982" cy="492966"/>
          </a:xfrm>
          <a:prstGeom prst="diamon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8" name="Connettore diritto 107">
            <a:extLst>
              <a:ext uri="{FF2B5EF4-FFF2-40B4-BE49-F238E27FC236}">
                <a16:creationId xmlns:a16="http://schemas.microsoft.com/office/drawing/2014/main" id="{35A2FAFD-4891-CE5E-80C0-6FC3A7948030}"/>
              </a:ext>
            </a:extLst>
          </p:cNvPr>
          <p:cNvCxnSpPr>
            <a:cxnSpLocks/>
          </p:cNvCxnSpPr>
          <p:nvPr/>
        </p:nvCxnSpPr>
        <p:spPr>
          <a:xfrm>
            <a:off x="11304213" y="3516122"/>
            <a:ext cx="18010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ttore diritto 108">
            <a:extLst>
              <a:ext uri="{FF2B5EF4-FFF2-40B4-BE49-F238E27FC236}">
                <a16:creationId xmlns:a16="http://schemas.microsoft.com/office/drawing/2014/main" id="{A41286B4-92F6-BCA0-832E-0E6A06D4254B}"/>
              </a:ext>
            </a:extLst>
          </p:cNvPr>
          <p:cNvCxnSpPr>
            <a:cxnSpLocks/>
          </p:cNvCxnSpPr>
          <p:nvPr/>
        </p:nvCxnSpPr>
        <p:spPr>
          <a:xfrm flipH="1">
            <a:off x="11394267" y="3095326"/>
            <a:ext cx="1" cy="42079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0" name="Rettangolo 109">
            <a:extLst>
              <a:ext uri="{FF2B5EF4-FFF2-40B4-BE49-F238E27FC236}">
                <a16:creationId xmlns:a16="http://schemas.microsoft.com/office/drawing/2014/main" id="{E6D9041A-B1E7-2B9E-B821-C3F389DB7C17}"/>
              </a:ext>
            </a:extLst>
          </p:cNvPr>
          <p:cNvSpPr/>
          <p:nvPr/>
        </p:nvSpPr>
        <p:spPr>
          <a:xfrm>
            <a:off x="10391854" y="2977905"/>
            <a:ext cx="477982" cy="4929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1" name="Connettore diritto 110">
            <a:extLst>
              <a:ext uri="{FF2B5EF4-FFF2-40B4-BE49-F238E27FC236}">
                <a16:creationId xmlns:a16="http://schemas.microsoft.com/office/drawing/2014/main" id="{016BEB2D-4BEF-C9C1-ED3E-92E3F91B59C7}"/>
              </a:ext>
            </a:extLst>
          </p:cNvPr>
          <p:cNvCxnSpPr>
            <a:cxnSpLocks/>
          </p:cNvCxnSpPr>
          <p:nvPr/>
        </p:nvCxnSpPr>
        <p:spPr>
          <a:xfrm>
            <a:off x="9665914" y="3341809"/>
            <a:ext cx="148936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3" name="Triangolo isoscele 112">
            <a:extLst>
              <a:ext uri="{FF2B5EF4-FFF2-40B4-BE49-F238E27FC236}">
                <a16:creationId xmlns:a16="http://schemas.microsoft.com/office/drawing/2014/main" id="{0C5B156D-3E41-17F3-7AB4-F33B29A9FEC3}"/>
              </a:ext>
            </a:extLst>
          </p:cNvPr>
          <p:cNvSpPr/>
          <p:nvPr/>
        </p:nvSpPr>
        <p:spPr>
          <a:xfrm rot="16200000">
            <a:off x="10402245" y="3293344"/>
            <a:ext cx="83128" cy="9698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4" name="Triangolo isoscele 113">
            <a:extLst>
              <a:ext uri="{FF2B5EF4-FFF2-40B4-BE49-F238E27FC236}">
                <a16:creationId xmlns:a16="http://schemas.microsoft.com/office/drawing/2014/main" id="{9016833E-A0BC-7BA0-3CC5-791DFF76D03C}"/>
              </a:ext>
            </a:extLst>
          </p:cNvPr>
          <p:cNvSpPr/>
          <p:nvPr/>
        </p:nvSpPr>
        <p:spPr>
          <a:xfrm rot="5400000">
            <a:off x="10874722" y="3041362"/>
            <a:ext cx="83128" cy="96982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5" name="Connettore diritto 114">
            <a:extLst>
              <a:ext uri="{FF2B5EF4-FFF2-40B4-BE49-F238E27FC236}">
                <a16:creationId xmlns:a16="http://schemas.microsoft.com/office/drawing/2014/main" id="{19742F11-9247-4DFB-01E8-54E53131028D}"/>
              </a:ext>
            </a:extLst>
          </p:cNvPr>
          <p:cNvCxnSpPr>
            <a:cxnSpLocks/>
          </p:cNvCxnSpPr>
          <p:nvPr/>
        </p:nvCxnSpPr>
        <p:spPr>
          <a:xfrm>
            <a:off x="10760632" y="3470545"/>
            <a:ext cx="0" cy="21071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6" name="Connettore diritto 115">
            <a:extLst>
              <a:ext uri="{FF2B5EF4-FFF2-40B4-BE49-F238E27FC236}">
                <a16:creationId xmlns:a16="http://schemas.microsoft.com/office/drawing/2014/main" id="{89C8BAC1-00D0-A995-4FE2-DD318616E57A}"/>
              </a:ext>
            </a:extLst>
          </p:cNvPr>
          <p:cNvCxnSpPr>
            <a:cxnSpLocks/>
          </p:cNvCxnSpPr>
          <p:nvPr/>
        </p:nvCxnSpPr>
        <p:spPr>
          <a:xfrm>
            <a:off x="10255809" y="3680254"/>
            <a:ext cx="504823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7" name="Connettore diritto 116">
            <a:extLst>
              <a:ext uri="{FF2B5EF4-FFF2-40B4-BE49-F238E27FC236}">
                <a16:creationId xmlns:a16="http://schemas.microsoft.com/office/drawing/2014/main" id="{7D5C35C1-C7B5-DE2D-8ACA-AF35E7B167B6}"/>
              </a:ext>
            </a:extLst>
          </p:cNvPr>
          <p:cNvCxnSpPr>
            <a:cxnSpLocks/>
          </p:cNvCxnSpPr>
          <p:nvPr/>
        </p:nvCxnSpPr>
        <p:spPr>
          <a:xfrm>
            <a:off x="10255809" y="3469536"/>
            <a:ext cx="0" cy="21071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8" name="Connettore diritto 117">
            <a:extLst>
              <a:ext uri="{FF2B5EF4-FFF2-40B4-BE49-F238E27FC236}">
                <a16:creationId xmlns:a16="http://schemas.microsoft.com/office/drawing/2014/main" id="{056F804A-5615-C86C-0B30-768608E4986C}"/>
              </a:ext>
            </a:extLst>
          </p:cNvPr>
          <p:cNvCxnSpPr>
            <a:cxnSpLocks/>
          </p:cNvCxnSpPr>
          <p:nvPr/>
        </p:nvCxnSpPr>
        <p:spPr>
          <a:xfrm flipV="1">
            <a:off x="10254993" y="3334260"/>
            <a:ext cx="119977" cy="12957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9" name="Connettore diritto 118">
            <a:extLst>
              <a:ext uri="{FF2B5EF4-FFF2-40B4-BE49-F238E27FC236}">
                <a16:creationId xmlns:a16="http://schemas.microsoft.com/office/drawing/2014/main" id="{E40CB060-3F36-F1ED-87E2-6E0702AD56B8}"/>
              </a:ext>
            </a:extLst>
          </p:cNvPr>
          <p:cNvCxnSpPr>
            <a:cxnSpLocks/>
          </p:cNvCxnSpPr>
          <p:nvPr/>
        </p:nvCxnSpPr>
        <p:spPr>
          <a:xfrm flipH="1" flipV="1">
            <a:off x="10598186" y="2940869"/>
            <a:ext cx="187036" cy="336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Connettore diritto 119">
            <a:extLst>
              <a:ext uri="{FF2B5EF4-FFF2-40B4-BE49-F238E27FC236}">
                <a16:creationId xmlns:a16="http://schemas.microsoft.com/office/drawing/2014/main" id="{1B1D4AC4-68F2-83D7-089C-A831A73521DF}"/>
              </a:ext>
            </a:extLst>
          </p:cNvPr>
          <p:cNvCxnSpPr>
            <a:cxnSpLocks/>
          </p:cNvCxnSpPr>
          <p:nvPr/>
        </p:nvCxnSpPr>
        <p:spPr>
          <a:xfrm flipV="1">
            <a:off x="10598186" y="2919168"/>
            <a:ext cx="187036" cy="228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Connettore diritto 120">
            <a:extLst>
              <a:ext uri="{FF2B5EF4-FFF2-40B4-BE49-F238E27FC236}">
                <a16:creationId xmlns:a16="http://schemas.microsoft.com/office/drawing/2014/main" id="{EE41B800-5BE2-C826-7011-FC00F950B8DA}"/>
              </a:ext>
            </a:extLst>
          </p:cNvPr>
          <p:cNvCxnSpPr>
            <a:cxnSpLocks/>
          </p:cNvCxnSpPr>
          <p:nvPr/>
        </p:nvCxnSpPr>
        <p:spPr>
          <a:xfrm flipH="1" flipV="1">
            <a:off x="10598186" y="2887029"/>
            <a:ext cx="187036" cy="336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Connettore diritto 121">
            <a:extLst>
              <a:ext uri="{FF2B5EF4-FFF2-40B4-BE49-F238E27FC236}">
                <a16:creationId xmlns:a16="http://schemas.microsoft.com/office/drawing/2014/main" id="{69204EC1-E344-C10A-FBF5-3C73D8AF4DFB}"/>
              </a:ext>
            </a:extLst>
          </p:cNvPr>
          <p:cNvCxnSpPr>
            <a:cxnSpLocks/>
          </p:cNvCxnSpPr>
          <p:nvPr/>
        </p:nvCxnSpPr>
        <p:spPr>
          <a:xfrm flipV="1">
            <a:off x="10598186" y="2866276"/>
            <a:ext cx="187036" cy="228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Connettore diritto 122">
            <a:extLst>
              <a:ext uri="{FF2B5EF4-FFF2-40B4-BE49-F238E27FC236}">
                <a16:creationId xmlns:a16="http://schemas.microsoft.com/office/drawing/2014/main" id="{3E36824F-A874-D140-A4D0-8469512AB041}"/>
              </a:ext>
            </a:extLst>
          </p:cNvPr>
          <p:cNvCxnSpPr>
            <a:cxnSpLocks/>
          </p:cNvCxnSpPr>
          <p:nvPr/>
        </p:nvCxnSpPr>
        <p:spPr>
          <a:xfrm flipH="1" flipV="1">
            <a:off x="10598186" y="2829641"/>
            <a:ext cx="187036" cy="336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Connettore diritto 123">
            <a:extLst>
              <a:ext uri="{FF2B5EF4-FFF2-40B4-BE49-F238E27FC236}">
                <a16:creationId xmlns:a16="http://schemas.microsoft.com/office/drawing/2014/main" id="{8B32CE28-177D-F7F2-EC8C-BE731A8090DF}"/>
              </a:ext>
            </a:extLst>
          </p:cNvPr>
          <p:cNvCxnSpPr>
            <a:cxnSpLocks/>
          </p:cNvCxnSpPr>
          <p:nvPr/>
        </p:nvCxnSpPr>
        <p:spPr>
          <a:xfrm flipV="1">
            <a:off x="10598186" y="2808888"/>
            <a:ext cx="187036" cy="228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Connettore diritto 124">
            <a:extLst>
              <a:ext uri="{FF2B5EF4-FFF2-40B4-BE49-F238E27FC236}">
                <a16:creationId xmlns:a16="http://schemas.microsoft.com/office/drawing/2014/main" id="{F5720848-0863-051F-6F39-231023B40FF8}"/>
              </a:ext>
            </a:extLst>
          </p:cNvPr>
          <p:cNvCxnSpPr>
            <a:cxnSpLocks/>
          </p:cNvCxnSpPr>
          <p:nvPr/>
        </p:nvCxnSpPr>
        <p:spPr>
          <a:xfrm flipH="1" flipV="1">
            <a:off x="10598186" y="2776749"/>
            <a:ext cx="187036" cy="336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Connettore diritto 125">
            <a:extLst>
              <a:ext uri="{FF2B5EF4-FFF2-40B4-BE49-F238E27FC236}">
                <a16:creationId xmlns:a16="http://schemas.microsoft.com/office/drawing/2014/main" id="{8F34DEEC-2E42-EF4D-E702-DC8C277B6848}"/>
              </a:ext>
            </a:extLst>
          </p:cNvPr>
          <p:cNvCxnSpPr>
            <a:cxnSpLocks/>
          </p:cNvCxnSpPr>
          <p:nvPr/>
        </p:nvCxnSpPr>
        <p:spPr>
          <a:xfrm flipV="1">
            <a:off x="10598186" y="2755996"/>
            <a:ext cx="187036" cy="228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Connettore diritto 126">
            <a:extLst>
              <a:ext uri="{FF2B5EF4-FFF2-40B4-BE49-F238E27FC236}">
                <a16:creationId xmlns:a16="http://schemas.microsoft.com/office/drawing/2014/main" id="{D5D5A79A-FD77-A1B3-B43E-BCDE7911F3B3}"/>
              </a:ext>
            </a:extLst>
          </p:cNvPr>
          <p:cNvCxnSpPr>
            <a:cxnSpLocks/>
          </p:cNvCxnSpPr>
          <p:nvPr/>
        </p:nvCxnSpPr>
        <p:spPr>
          <a:xfrm flipV="1">
            <a:off x="10449249" y="2808888"/>
            <a:ext cx="449839" cy="12168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8" name="Triangolo isoscele 127">
            <a:extLst>
              <a:ext uri="{FF2B5EF4-FFF2-40B4-BE49-F238E27FC236}">
                <a16:creationId xmlns:a16="http://schemas.microsoft.com/office/drawing/2014/main" id="{8178C80D-B3A8-1CD9-3D71-668E8EA85C89}"/>
              </a:ext>
            </a:extLst>
          </p:cNvPr>
          <p:cNvSpPr/>
          <p:nvPr/>
        </p:nvSpPr>
        <p:spPr>
          <a:xfrm rot="4424664">
            <a:off x="10800593" y="2781064"/>
            <a:ext cx="83128" cy="9698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7" name="Ovale 146">
            <a:extLst>
              <a:ext uri="{FF2B5EF4-FFF2-40B4-BE49-F238E27FC236}">
                <a16:creationId xmlns:a16="http://schemas.microsoft.com/office/drawing/2014/main" id="{A1ECABE2-BD12-DBEA-09DF-20A68509D0AE}"/>
              </a:ext>
            </a:extLst>
          </p:cNvPr>
          <p:cNvSpPr/>
          <p:nvPr/>
        </p:nvSpPr>
        <p:spPr>
          <a:xfrm>
            <a:off x="9859250" y="2563441"/>
            <a:ext cx="353291" cy="35127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48" name="Connettore diritto 147">
            <a:extLst>
              <a:ext uri="{FF2B5EF4-FFF2-40B4-BE49-F238E27FC236}">
                <a16:creationId xmlns:a16="http://schemas.microsoft.com/office/drawing/2014/main" id="{DA8B2B06-01D5-23C8-017E-EFFE8F6311AD}"/>
              </a:ext>
            </a:extLst>
          </p:cNvPr>
          <p:cNvCxnSpPr>
            <a:stCxn id="147" idx="4"/>
          </p:cNvCxnSpPr>
          <p:nvPr/>
        </p:nvCxnSpPr>
        <p:spPr>
          <a:xfrm flipH="1">
            <a:off x="10032432" y="2914716"/>
            <a:ext cx="3464" cy="42571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9" name="Connettore diritto 148">
            <a:extLst>
              <a:ext uri="{FF2B5EF4-FFF2-40B4-BE49-F238E27FC236}">
                <a16:creationId xmlns:a16="http://schemas.microsoft.com/office/drawing/2014/main" id="{E85B85A8-D756-D347-BF9B-F09B09D788A8}"/>
              </a:ext>
            </a:extLst>
          </p:cNvPr>
          <p:cNvCxnSpPr>
            <a:stCxn id="147" idx="1"/>
            <a:endCxn id="147" idx="5"/>
          </p:cNvCxnSpPr>
          <p:nvPr/>
        </p:nvCxnSpPr>
        <p:spPr>
          <a:xfrm>
            <a:off x="9910988" y="2614884"/>
            <a:ext cx="249815" cy="248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0" name="Triangolo isoscele 149">
            <a:extLst>
              <a:ext uri="{FF2B5EF4-FFF2-40B4-BE49-F238E27FC236}">
                <a16:creationId xmlns:a16="http://schemas.microsoft.com/office/drawing/2014/main" id="{AA39E506-7BE5-BB09-EE4B-872386F33F78}"/>
              </a:ext>
            </a:extLst>
          </p:cNvPr>
          <p:cNvSpPr/>
          <p:nvPr/>
        </p:nvSpPr>
        <p:spPr>
          <a:xfrm rot="18949056">
            <a:off x="9908216" y="2610085"/>
            <a:ext cx="83128" cy="9698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A76F036D-A5F6-DAD1-91C0-A9B7A871E27D}"/>
              </a:ext>
            </a:extLst>
          </p:cNvPr>
          <p:cNvSpPr/>
          <p:nvPr/>
        </p:nvSpPr>
        <p:spPr>
          <a:xfrm>
            <a:off x="8934734" y="2983358"/>
            <a:ext cx="477982" cy="4929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E08DE6A6-83A3-B8C9-CCCE-CF5894C194EF}"/>
              </a:ext>
            </a:extLst>
          </p:cNvPr>
          <p:cNvSpPr/>
          <p:nvPr/>
        </p:nvSpPr>
        <p:spPr>
          <a:xfrm>
            <a:off x="8933477" y="2494505"/>
            <a:ext cx="477982" cy="4929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D61796BB-5F53-8B56-B98B-4606F6FC82EA}"/>
              </a:ext>
            </a:extLst>
          </p:cNvPr>
          <p:cNvSpPr/>
          <p:nvPr/>
        </p:nvSpPr>
        <p:spPr>
          <a:xfrm>
            <a:off x="8933477" y="3473575"/>
            <a:ext cx="477982" cy="4929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7F3AD0B1-2D19-A86A-880C-06834A0E0DA7}"/>
              </a:ext>
            </a:extLst>
          </p:cNvPr>
          <p:cNvCxnSpPr>
            <a:cxnSpLocks/>
          </p:cNvCxnSpPr>
          <p:nvPr/>
        </p:nvCxnSpPr>
        <p:spPr>
          <a:xfrm>
            <a:off x="8933477" y="3341807"/>
            <a:ext cx="73243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riangolo isoscele 9">
            <a:extLst>
              <a:ext uri="{FF2B5EF4-FFF2-40B4-BE49-F238E27FC236}">
                <a16:creationId xmlns:a16="http://schemas.microsoft.com/office/drawing/2014/main" id="{DD108203-6368-D097-260F-06EA78030537}"/>
              </a:ext>
            </a:extLst>
          </p:cNvPr>
          <p:cNvSpPr/>
          <p:nvPr/>
        </p:nvSpPr>
        <p:spPr>
          <a:xfrm rot="16200000">
            <a:off x="8841690" y="3293316"/>
            <a:ext cx="83128" cy="96982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0CC28ABA-077F-3872-FC5D-A56A6AA8E42F}"/>
              </a:ext>
            </a:extLst>
          </p:cNvPr>
          <p:cNvCxnSpPr>
            <a:cxnSpLocks/>
          </p:cNvCxnSpPr>
          <p:nvPr/>
        </p:nvCxnSpPr>
        <p:spPr>
          <a:xfrm>
            <a:off x="8918695" y="3835320"/>
            <a:ext cx="47798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30C0D71B-7F84-18F7-BC45-0F99017771C7}"/>
              </a:ext>
            </a:extLst>
          </p:cNvPr>
          <p:cNvCxnSpPr>
            <a:cxnSpLocks/>
          </p:cNvCxnSpPr>
          <p:nvPr/>
        </p:nvCxnSpPr>
        <p:spPr>
          <a:xfrm>
            <a:off x="8931745" y="3594382"/>
            <a:ext cx="47798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riangolo isoscele 14">
            <a:extLst>
              <a:ext uri="{FF2B5EF4-FFF2-40B4-BE49-F238E27FC236}">
                <a16:creationId xmlns:a16="http://schemas.microsoft.com/office/drawing/2014/main" id="{76994CFC-46DD-247D-5CBA-D339D8C0E164}"/>
              </a:ext>
            </a:extLst>
          </p:cNvPr>
          <p:cNvSpPr/>
          <p:nvPr/>
        </p:nvSpPr>
        <p:spPr>
          <a:xfrm rot="16200000">
            <a:off x="8959800" y="3786282"/>
            <a:ext cx="83128" cy="9698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Triangolo isoscele 16">
            <a:extLst>
              <a:ext uri="{FF2B5EF4-FFF2-40B4-BE49-F238E27FC236}">
                <a16:creationId xmlns:a16="http://schemas.microsoft.com/office/drawing/2014/main" id="{01E1040F-9D94-6C4D-9AD8-8CEF22967A16}"/>
              </a:ext>
            </a:extLst>
          </p:cNvPr>
          <p:cNvSpPr/>
          <p:nvPr/>
        </p:nvSpPr>
        <p:spPr>
          <a:xfrm rot="5400000">
            <a:off x="9306622" y="3545891"/>
            <a:ext cx="83128" cy="9698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1E404320-7149-0B6C-6110-7681D6F159C8}"/>
              </a:ext>
            </a:extLst>
          </p:cNvPr>
          <p:cNvCxnSpPr>
            <a:cxnSpLocks/>
          </p:cNvCxnSpPr>
          <p:nvPr/>
        </p:nvCxnSpPr>
        <p:spPr>
          <a:xfrm>
            <a:off x="9170736" y="3100805"/>
            <a:ext cx="23899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1310A861-A537-B86F-D1B6-660CD092E8D7}"/>
              </a:ext>
            </a:extLst>
          </p:cNvPr>
          <p:cNvCxnSpPr>
            <a:cxnSpLocks/>
          </p:cNvCxnSpPr>
          <p:nvPr/>
        </p:nvCxnSpPr>
        <p:spPr>
          <a:xfrm flipH="1" flipV="1">
            <a:off x="9170736" y="3100805"/>
            <a:ext cx="223" cy="2451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ttore diritto 24">
            <a:extLst>
              <a:ext uri="{FF2B5EF4-FFF2-40B4-BE49-F238E27FC236}">
                <a16:creationId xmlns:a16="http://schemas.microsoft.com/office/drawing/2014/main" id="{E7F32B75-F352-118B-66EB-34E8B314C6E3}"/>
              </a:ext>
            </a:extLst>
          </p:cNvPr>
          <p:cNvCxnSpPr>
            <a:cxnSpLocks/>
          </p:cNvCxnSpPr>
          <p:nvPr/>
        </p:nvCxnSpPr>
        <p:spPr>
          <a:xfrm>
            <a:off x="8931745" y="3102222"/>
            <a:ext cx="9033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8D7AE6ED-5408-4CDF-F5A4-1D16EEF97489}"/>
              </a:ext>
            </a:extLst>
          </p:cNvPr>
          <p:cNvCxnSpPr>
            <a:cxnSpLocks/>
          </p:cNvCxnSpPr>
          <p:nvPr/>
        </p:nvCxnSpPr>
        <p:spPr>
          <a:xfrm flipV="1">
            <a:off x="9022080" y="3060658"/>
            <a:ext cx="0" cy="831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Ovale 38">
            <a:extLst>
              <a:ext uri="{FF2B5EF4-FFF2-40B4-BE49-F238E27FC236}">
                <a16:creationId xmlns:a16="http://schemas.microsoft.com/office/drawing/2014/main" id="{23B2A4F8-A3AA-66BB-5C0E-F69AAE5589BD}"/>
              </a:ext>
            </a:extLst>
          </p:cNvPr>
          <p:cNvSpPr/>
          <p:nvPr/>
        </p:nvSpPr>
        <p:spPr>
          <a:xfrm>
            <a:off x="9147875" y="3316317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Ovale 39">
            <a:extLst>
              <a:ext uri="{FF2B5EF4-FFF2-40B4-BE49-F238E27FC236}">
                <a16:creationId xmlns:a16="http://schemas.microsoft.com/office/drawing/2014/main" id="{46ACAB90-7FF1-2121-0408-D4E7E9EE02B3}"/>
              </a:ext>
            </a:extLst>
          </p:cNvPr>
          <p:cNvSpPr/>
          <p:nvPr/>
        </p:nvSpPr>
        <p:spPr>
          <a:xfrm>
            <a:off x="10008436" y="3318947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Ovale 42">
            <a:extLst>
              <a:ext uri="{FF2B5EF4-FFF2-40B4-BE49-F238E27FC236}">
                <a16:creationId xmlns:a16="http://schemas.microsoft.com/office/drawing/2014/main" id="{A2AE1A83-5E3E-5D1E-08DB-C9414D9C4AC4}"/>
              </a:ext>
            </a:extLst>
          </p:cNvPr>
          <p:cNvSpPr/>
          <p:nvPr/>
        </p:nvSpPr>
        <p:spPr>
          <a:xfrm>
            <a:off x="3359601" y="3072467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Ovale 45">
            <a:extLst>
              <a:ext uri="{FF2B5EF4-FFF2-40B4-BE49-F238E27FC236}">
                <a16:creationId xmlns:a16="http://schemas.microsoft.com/office/drawing/2014/main" id="{1A59723D-251C-ECAD-F36C-5611DD14E059}"/>
              </a:ext>
            </a:extLst>
          </p:cNvPr>
          <p:cNvSpPr/>
          <p:nvPr/>
        </p:nvSpPr>
        <p:spPr>
          <a:xfrm>
            <a:off x="2429257" y="3072467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7" name="Connettore diritto 46">
            <a:extLst>
              <a:ext uri="{FF2B5EF4-FFF2-40B4-BE49-F238E27FC236}">
                <a16:creationId xmlns:a16="http://schemas.microsoft.com/office/drawing/2014/main" id="{C859BD3C-3459-EB7A-0255-D35238ECBB12}"/>
              </a:ext>
            </a:extLst>
          </p:cNvPr>
          <p:cNvCxnSpPr>
            <a:cxnSpLocks/>
          </p:cNvCxnSpPr>
          <p:nvPr/>
        </p:nvCxnSpPr>
        <p:spPr>
          <a:xfrm>
            <a:off x="8928247" y="2605978"/>
            <a:ext cx="474108" cy="26602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Connettore diritto 49">
            <a:extLst>
              <a:ext uri="{FF2B5EF4-FFF2-40B4-BE49-F238E27FC236}">
                <a16:creationId xmlns:a16="http://schemas.microsoft.com/office/drawing/2014/main" id="{CE5135D8-5131-EE77-B908-A126EDAD7C37}"/>
              </a:ext>
            </a:extLst>
          </p:cNvPr>
          <p:cNvCxnSpPr>
            <a:cxnSpLocks/>
          </p:cNvCxnSpPr>
          <p:nvPr/>
        </p:nvCxnSpPr>
        <p:spPr>
          <a:xfrm flipV="1">
            <a:off x="8931745" y="2605396"/>
            <a:ext cx="477982" cy="27228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riangolo isoscele 54">
            <a:extLst>
              <a:ext uri="{FF2B5EF4-FFF2-40B4-BE49-F238E27FC236}">
                <a16:creationId xmlns:a16="http://schemas.microsoft.com/office/drawing/2014/main" id="{1A56517B-3BB5-7B67-0C5B-076C7C01BAA4}"/>
              </a:ext>
            </a:extLst>
          </p:cNvPr>
          <p:cNvSpPr/>
          <p:nvPr/>
        </p:nvSpPr>
        <p:spPr>
          <a:xfrm rot="7238385">
            <a:off x="9318299" y="2803802"/>
            <a:ext cx="83128" cy="9698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Triangolo isoscele 55">
            <a:extLst>
              <a:ext uri="{FF2B5EF4-FFF2-40B4-BE49-F238E27FC236}">
                <a16:creationId xmlns:a16="http://schemas.microsoft.com/office/drawing/2014/main" id="{262EA04E-57E9-350C-9EDD-CDDA5F5D8067}"/>
              </a:ext>
            </a:extLst>
          </p:cNvPr>
          <p:cNvSpPr/>
          <p:nvPr/>
        </p:nvSpPr>
        <p:spPr>
          <a:xfrm rot="14339706">
            <a:off x="8954242" y="2792125"/>
            <a:ext cx="83128" cy="9698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7" name="Connettore diritto 56">
            <a:extLst>
              <a:ext uri="{FF2B5EF4-FFF2-40B4-BE49-F238E27FC236}">
                <a16:creationId xmlns:a16="http://schemas.microsoft.com/office/drawing/2014/main" id="{A88F7CE6-04D4-23FC-2C19-EE549A498BA3}"/>
              </a:ext>
            </a:extLst>
          </p:cNvPr>
          <p:cNvCxnSpPr>
            <a:cxnSpLocks/>
          </p:cNvCxnSpPr>
          <p:nvPr/>
        </p:nvCxnSpPr>
        <p:spPr>
          <a:xfrm flipV="1">
            <a:off x="9022080" y="2017395"/>
            <a:ext cx="0" cy="4758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Connettore diritto 58">
            <a:extLst>
              <a:ext uri="{FF2B5EF4-FFF2-40B4-BE49-F238E27FC236}">
                <a16:creationId xmlns:a16="http://schemas.microsoft.com/office/drawing/2014/main" id="{21813D4A-BC9D-B844-0281-6CE96DB58B09}"/>
              </a:ext>
            </a:extLst>
          </p:cNvPr>
          <p:cNvCxnSpPr>
            <a:cxnSpLocks/>
          </p:cNvCxnSpPr>
          <p:nvPr/>
        </p:nvCxnSpPr>
        <p:spPr>
          <a:xfrm flipV="1">
            <a:off x="9145039" y="2349734"/>
            <a:ext cx="0" cy="1467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Connettore diritto 60">
            <a:extLst>
              <a:ext uri="{FF2B5EF4-FFF2-40B4-BE49-F238E27FC236}">
                <a16:creationId xmlns:a16="http://schemas.microsoft.com/office/drawing/2014/main" id="{83061648-193D-1C00-24B7-B0E7AA9E9F97}"/>
              </a:ext>
            </a:extLst>
          </p:cNvPr>
          <p:cNvCxnSpPr>
            <a:cxnSpLocks/>
          </p:cNvCxnSpPr>
          <p:nvPr/>
        </p:nvCxnSpPr>
        <p:spPr>
          <a:xfrm flipV="1">
            <a:off x="9056981" y="2274578"/>
            <a:ext cx="88058" cy="322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Connettore diritto 62">
            <a:extLst>
              <a:ext uri="{FF2B5EF4-FFF2-40B4-BE49-F238E27FC236}">
                <a16:creationId xmlns:a16="http://schemas.microsoft.com/office/drawing/2014/main" id="{C043F18F-D95E-2FD6-1D9E-74C757CD89C0}"/>
              </a:ext>
            </a:extLst>
          </p:cNvPr>
          <p:cNvCxnSpPr>
            <a:cxnSpLocks/>
          </p:cNvCxnSpPr>
          <p:nvPr/>
        </p:nvCxnSpPr>
        <p:spPr>
          <a:xfrm>
            <a:off x="9053418" y="2307022"/>
            <a:ext cx="95184" cy="449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Connettore diritto 71">
            <a:extLst>
              <a:ext uri="{FF2B5EF4-FFF2-40B4-BE49-F238E27FC236}">
                <a16:creationId xmlns:a16="http://schemas.microsoft.com/office/drawing/2014/main" id="{34FD92C5-5B84-FC35-6BEC-5CBF2CD6DD97}"/>
              </a:ext>
            </a:extLst>
          </p:cNvPr>
          <p:cNvCxnSpPr>
            <a:cxnSpLocks/>
          </p:cNvCxnSpPr>
          <p:nvPr/>
        </p:nvCxnSpPr>
        <p:spPr>
          <a:xfrm flipV="1">
            <a:off x="9145039" y="2196465"/>
            <a:ext cx="0" cy="781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Connettore diritto 82">
            <a:extLst>
              <a:ext uri="{FF2B5EF4-FFF2-40B4-BE49-F238E27FC236}">
                <a16:creationId xmlns:a16="http://schemas.microsoft.com/office/drawing/2014/main" id="{8D8DB45F-2605-E277-BB3E-86181429E636}"/>
              </a:ext>
            </a:extLst>
          </p:cNvPr>
          <p:cNvCxnSpPr>
            <a:cxnSpLocks/>
          </p:cNvCxnSpPr>
          <p:nvPr/>
        </p:nvCxnSpPr>
        <p:spPr>
          <a:xfrm flipV="1">
            <a:off x="9056981" y="2119579"/>
            <a:ext cx="88058" cy="322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Connettore diritto 84">
            <a:extLst>
              <a:ext uri="{FF2B5EF4-FFF2-40B4-BE49-F238E27FC236}">
                <a16:creationId xmlns:a16="http://schemas.microsoft.com/office/drawing/2014/main" id="{D1FD45D3-F31F-6E64-43C3-297CB12EE08B}"/>
              </a:ext>
            </a:extLst>
          </p:cNvPr>
          <p:cNvCxnSpPr>
            <a:cxnSpLocks/>
          </p:cNvCxnSpPr>
          <p:nvPr/>
        </p:nvCxnSpPr>
        <p:spPr>
          <a:xfrm>
            <a:off x="9053418" y="2152023"/>
            <a:ext cx="95184" cy="449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Connettore diritto 88">
            <a:extLst>
              <a:ext uri="{FF2B5EF4-FFF2-40B4-BE49-F238E27FC236}">
                <a16:creationId xmlns:a16="http://schemas.microsoft.com/office/drawing/2014/main" id="{8CAC654E-AF6D-B699-6D41-6B9A67C4C5A1}"/>
              </a:ext>
            </a:extLst>
          </p:cNvPr>
          <p:cNvCxnSpPr>
            <a:cxnSpLocks/>
          </p:cNvCxnSpPr>
          <p:nvPr/>
        </p:nvCxnSpPr>
        <p:spPr>
          <a:xfrm flipV="1">
            <a:off x="9145039" y="1972787"/>
            <a:ext cx="0" cy="1467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Connettore diritto 91">
            <a:extLst>
              <a:ext uri="{FF2B5EF4-FFF2-40B4-BE49-F238E27FC236}">
                <a16:creationId xmlns:a16="http://schemas.microsoft.com/office/drawing/2014/main" id="{7577D84D-EE4D-35A0-18FC-E8631D620AC3}"/>
              </a:ext>
            </a:extLst>
          </p:cNvPr>
          <p:cNvCxnSpPr>
            <a:cxnSpLocks/>
          </p:cNvCxnSpPr>
          <p:nvPr/>
        </p:nvCxnSpPr>
        <p:spPr>
          <a:xfrm flipV="1">
            <a:off x="8928247" y="1866034"/>
            <a:ext cx="528654" cy="17885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9" name="Ovale 128">
            <a:extLst>
              <a:ext uri="{FF2B5EF4-FFF2-40B4-BE49-F238E27FC236}">
                <a16:creationId xmlns:a16="http://schemas.microsoft.com/office/drawing/2014/main" id="{8B490CCD-F74B-93F0-6DF6-1C3060CBA6BF}"/>
              </a:ext>
            </a:extLst>
          </p:cNvPr>
          <p:cNvSpPr/>
          <p:nvPr/>
        </p:nvSpPr>
        <p:spPr>
          <a:xfrm>
            <a:off x="9456901" y="1777093"/>
            <a:ext cx="153824" cy="15239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0" name="Rettangolo 129">
            <a:extLst>
              <a:ext uri="{FF2B5EF4-FFF2-40B4-BE49-F238E27FC236}">
                <a16:creationId xmlns:a16="http://schemas.microsoft.com/office/drawing/2014/main" id="{A4223660-A83C-EDD5-5723-D2B78A73C1FB}"/>
              </a:ext>
            </a:extLst>
          </p:cNvPr>
          <p:cNvSpPr/>
          <p:nvPr/>
        </p:nvSpPr>
        <p:spPr>
          <a:xfrm>
            <a:off x="8198697" y="2733812"/>
            <a:ext cx="477982" cy="4929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1" name="Triangolo isoscele 130">
            <a:extLst>
              <a:ext uri="{FF2B5EF4-FFF2-40B4-BE49-F238E27FC236}">
                <a16:creationId xmlns:a16="http://schemas.microsoft.com/office/drawing/2014/main" id="{CF6C2B1C-CE76-2597-BA36-F41A6D877D4D}"/>
              </a:ext>
            </a:extLst>
          </p:cNvPr>
          <p:cNvSpPr/>
          <p:nvPr/>
        </p:nvSpPr>
        <p:spPr>
          <a:xfrm rot="16200000">
            <a:off x="8209088" y="3049251"/>
            <a:ext cx="83128" cy="9698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2" name="Triangolo isoscele 131">
            <a:extLst>
              <a:ext uri="{FF2B5EF4-FFF2-40B4-BE49-F238E27FC236}">
                <a16:creationId xmlns:a16="http://schemas.microsoft.com/office/drawing/2014/main" id="{FAF2EA5B-5216-3721-63EF-B0C8497A30C9}"/>
              </a:ext>
            </a:extLst>
          </p:cNvPr>
          <p:cNvSpPr/>
          <p:nvPr/>
        </p:nvSpPr>
        <p:spPr>
          <a:xfrm rot="5400000">
            <a:off x="8681565" y="2797269"/>
            <a:ext cx="83128" cy="96982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3" name="Connettore diritto 132">
            <a:extLst>
              <a:ext uri="{FF2B5EF4-FFF2-40B4-BE49-F238E27FC236}">
                <a16:creationId xmlns:a16="http://schemas.microsoft.com/office/drawing/2014/main" id="{DF15A7A8-82E3-CD9B-612C-C6E01FC2BC4F}"/>
              </a:ext>
            </a:extLst>
          </p:cNvPr>
          <p:cNvCxnSpPr>
            <a:cxnSpLocks/>
          </p:cNvCxnSpPr>
          <p:nvPr/>
        </p:nvCxnSpPr>
        <p:spPr>
          <a:xfrm>
            <a:off x="8567475" y="3226452"/>
            <a:ext cx="0" cy="21071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4" name="Connettore diritto 133">
            <a:extLst>
              <a:ext uri="{FF2B5EF4-FFF2-40B4-BE49-F238E27FC236}">
                <a16:creationId xmlns:a16="http://schemas.microsoft.com/office/drawing/2014/main" id="{48BA56E6-C5B1-2567-C748-17B586EE49CD}"/>
              </a:ext>
            </a:extLst>
          </p:cNvPr>
          <p:cNvCxnSpPr>
            <a:cxnSpLocks/>
          </p:cNvCxnSpPr>
          <p:nvPr/>
        </p:nvCxnSpPr>
        <p:spPr>
          <a:xfrm>
            <a:off x="8062652" y="3436161"/>
            <a:ext cx="504823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5" name="Connettore diritto 134">
            <a:extLst>
              <a:ext uri="{FF2B5EF4-FFF2-40B4-BE49-F238E27FC236}">
                <a16:creationId xmlns:a16="http://schemas.microsoft.com/office/drawing/2014/main" id="{B8DB2BBD-5E1E-2A07-7F5B-76E8C4579187}"/>
              </a:ext>
            </a:extLst>
          </p:cNvPr>
          <p:cNvCxnSpPr>
            <a:cxnSpLocks/>
          </p:cNvCxnSpPr>
          <p:nvPr/>
        </p:nvCxnSpPr>
        <p:spPr>
          <a:xfrm>
            <a:off x="8062652" y="3225443"/>
            <a:ext cx="0" cy="21071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6" name="Connettore diritto 135">
            <a:extLst>
              <a:ext uri="{FF2B5EF4-FFF2-40B4-BE49-F238E27FC236}">
                <a16:creationId xmlns:a16="http://schemas.microsoft.com/office/drawing/2014/main" id="{601D0E6B-8E01-66F3-E82F-91086303585E}"/>
              </a:ext>
            </a:extLst>
          </p:cNvPr>
          <p:cNvCxnSpPr>
            <a:cxnSpLocks/>
            <a:endCxn id="131" idx="0"/>
          </p:cNvCxnSpPr>
          <p:nvPr/>
        </p:nvCxnSpPr>
        <p:spPr>
          <a:xfrm flipV="1">
            <a:off x="8061836" y="3097742"/>
            <a:ext cx="140325" cy="12200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7" name="Connettore diritto 136">
            <a:extLst>
              <a:ext uri="{FF2B5EF4-FFF2-40B4-BE49-F238E27FC236}">
                <a16:creationId xmlns:a16="http://schemas.microsoft.com/office/drawing/2014/main" id="{E014481C-93F0-C413-6CCF-C36B939F22D2}"/>
              </a:ext>
            </a:extLst>
          </p:cNvPr>
          <p:cNvCxnSpPr>
            <a:cxnSpLocks/>
          </p:cNvCxnSpPr>
          <p:nvPr/>
        </p:nvCxnSpPr>
        <p:spPr>
          <a:xfrm flipH="1" flipV="1">
            <a:off x="8405029" y="2696776"/>
            <a:ext cx="187036" cy="336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8" name="Connettore diritto 137">
            <a:extLst>
              <a:ext uri="{FF2B5EF4-FFF2-40B4-BE49-F238E27FC236}">
                <a16:creationId xmlns:a16="http://schemas.microsoft.com/office/drawing/2014/main" id="{D7A07D8D-E604-760A-FC88-8843AC9FAAB6}"/>
              </a:ext>
            </a:extLst>
          </p:cNvPr>
          <p:cNvCxnSpPr>
            <a:cxnSpLocks/>
          </p:cNvCxnSpPr>
          <p:nvPr/>
        </p:nvCxnSpPr>
        <p:spPr>
          <a:xfrm flipV="1">
            <a:off x="8405029" y="2675075"/>
            <a:ext cx="187036" cy="228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9" name="Connettore diritto 138">
            <a:extLst>
              <a:ext uri="{FF2B5EF4-FFF2-40B4-BE49-F238E27FC236}">
                <a16:creationId xmlns:a16="http://schemas.microsoft.com/office/drawing/2014/main" id="{6AB32788-FF0C-3FEB-9BFD-2B8D247C6356}"/>
              </a:ext>
            </a:extLst>
          </p:cNvPr>
          <p:cNvCxnSpPr>
            <a:cxnSpLocks/>
          </p:cNvCxnSpPr>
          <p:nvPr/>
        </p:nvCxnSpPr>
        <p:spPr>
          <a:xfrm flipH="1" flipV="1">
            <a:off x="8405029" y="2642936"/>
            <a:ext cx="187036" cy="336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0" name="Connettore diritto 139">
            <a:extLst>
              <a:ext uri="{FF2B5EF4-FFF2-40B4-BE49-F238E27FC236}">
                <a16:creationId xmlns:a16="http://schemas.microsoft.com/office/drawing/2014/main" id="{0F5E0438-0AF7-E920-A416-4ABC39FD190B}"/>
              </a:ext>
            </a:extLst>
          </p:cNvPr>
          <p:cNvCxnSpPr>
            <a:cxnSpLocks/>
          </p:cNvCxnSpPr>
          <p:nvPr/>
        </p:nvCxnSpPr>
        <p:spPr>
          <a:xfrm flipV="1">
            <a:off x="8405029" y="2622183"/>
            <a:ext cx="187036" cy="228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1" name="Connettore diritto 140">
            <a:extLst>
              <a:ext uri="{FF2B5EF4-FFF2-40B4-BE49-F238E27FC236}">
                <a16:creationId xmlns:a16="http://schemas.microsoft.com/office/drawing/2014/main" id="{D8F79767-5716-0AD5-CBCA-6514659567F3}"/>
              </a:ext>
            </a:extLst>
          </p:cNvPr>
          <p:cNvCxnSpPr>
            <a:cxnSpLocks/>
          </p:cNvCxnSpPr>
          <p:nvPr/>
        </p:nvCxnSpPr>
        <p:spPr>
          <a:xfrm flipH="1" flipV="1">
            <a:off x="8405029" y="2585548"/>
            <a:ext cx="187036" cy="336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Connettore diritto 141">
            <a:extLst>
              <a:ext uri="{FF2B5EF4-FFF2-40B4-BE49-F238E27FC236}">
                <a16:creationId xmlns:a16="http://schemas.microsoft.com/office/drawing/2014/main" id="{A7B97534-4CE1-2173-A9CE-B84C03D11427}"/>
              </a:ext>
            </a:extLst>
          </p:cNvPr>
          <p:cNvCxnSpPr>
            <a:cxnSpLocks/>
          </p:cNvCxnSpPr>
          <p:nvPr/>
        </p:nvCxnSpPr>
        <p:spPr>
          <a:xfrm flipV="1">
            <a:off x="8405029" y="2564795"/>
            <a:ext cx="187036" cy="228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Connettore diritto 142">
            <a:extLst>
              <a:ext uri="{FF2B5EF4-FFF2-40B4-BE49-F238E27FC236}">
                <a16:creationId xmlns:a16="http://schemas.microsoft.com/office/drawing/2014/main" id="{68A8F5B5-2AF4-18B2-D9D9-3849C3B8BCDF}"/>
              </a:ext>
            </a:extLst>
          </p:cNvPr>
          <p:cNvCxnSpPr>
            <a:cxnSpLocks/>
          </p:cNvCxnSpPr>
          <p:nvPr/>
        </p:nvCxnSpPr>
        <p:spPr>
          <a:xfrm flipH="1" flipV="1">
            <a:off x="8405029" y="2532656"/>
            <a:ext cx="187036" cy="336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Connettore diritto 143">
            <a:extLst>
              <a:ext uri="{FF2B5EF4-FFF2-40B4-BE49-F238E27FC236}">
                <a16:creationId xmlns:a16="http://schemas.microsoft.com/office/drawing/2014/main" id="{C852F704-FFF4-E334-B73B-B4CC60CD7B90}"/>
              </a:ext>
            </a:extLst>
          </p:cNvPr>
          <p:cNvCxnSpPr>
            <a:cxnSpLocks/>
          </p:cNvCxnSpPr>
          <p:nvPr/>
        </p:nvCxnSpPr>
        <p:spPr>
          <a:xfrm flipV="1">
            <a:off x="8405029" y="2511903"/>
            <a:ext cx="187036" cy="228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Connettore diritto 144">
            <a:extLst>
              <a:ext uri="{FF2B5EF4-FFF2-40B4-BE49-F238E27FC236}">
                <a16:creationId xmlns:a16="http://schemas.microsoft.com/office/drawing/2014/main" id="{591F4AAC-9963-2E47-04B6-E1FA99FCD185}"/>
              </a:ext>
            </a:extLst>
          </p:cNvPr>
          <p:cNvCxnSpPr>
            <a:cxnSpLocks/>
          </p:cNvCxnSpPr>
          <p:nvPr/>
        </p:nvCxnSpPr>
        <p:spPr>
          <a:xfrm flipV="1">
            <a:off x="8256092" y="2564795"/>
            <a:ext cx="449839" cy="12168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6" name="Triangolo isoscele 145">
            <a:extLst>
              <a:ext uri="{FF2B5EF4-FFF2-40B4-BE49-F238E27FC236}">
                <a16:creationId xmlns:a16="http://schemas.microsoft.com/office/drawing/2014/main" id="{175B334B-E9A9-88B4-307D-4D476708D172}"/>
              </a:ext>
            </a:extLst>
          </p:cNvPr>
          <p:cNvSpPr/>
          <p:nvPr/>
        </p:nvSpPr>
        <p:spPr>
          <a:xfrm rot="4424664">
            <a:off x="8607436" y="2536971"/>
            <a:ext cx="83128" cy="9698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51" name="Connettore diritto 150">
            <a:extLst>
              <a:ext uri="{FF2B5EF4-FFF2-40B4-BE49-F238E27FC236}">
                <a16:creationId xmlns:a16="http://schemas.microsoft.com/office/drawing/2014/main" id="{287F82D6-81FD-EC37-3E6A-5D2DCC742F47}"/>
              </a:ext>
            </a:extLst>
          </p:cNvPr>
          <p:cNvCxnSpPr>
            <a:cxnSpLocks/>
          </p:cNvCxnSpPr>
          <p:nvPr/>
        </p:nvCxnSpPr>
        <p:spPr>
          <a:xfrm flipV="1">
            <a:off x="6941820" y="3102222"/>
            <a:ext cx="1992914" cy="104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7" name="Arco 156">
            <a:extLst>
              <a:ext uri="{FF2B5EF4-FFF2-40B4-BE49-F238E27FC236}">
                <a16:creationId xmlns:a16="http://schemas.microsoft.com/office/drawing/2014/main" id="{1AE57147-3CD6-EDF4-6F8C-8E112CC1A475}"/>
              </a:ext>
            </a:extLst>
          </p:cNvPr>
          <p:cNvSpPr/>
          <p:nvPr/>
        </p:nvSpPr>
        <p:spPr>
          <a:xfrm rot="18979407">
            <a:off x="7370132" y="3167743"/>
            <a:ext cx="391632" cy="394549"/>
          </a:xfrm>
          <a:prstGeom prst="arc">
            <a:avLst>
              <a:gd name="adj1" fmla="val 16310629"/>
              <a:gd name="adj2" fmla="val 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58" name="Arco 157">
            <a:extLst>
              <a:ext uri="{FF2B5EF4-FFF2-40B4-BE49-F238E27FC236}">
                <a16:creationId xmlns:a16="http://schemas.microsoft.com/office/drawing/2014/main" id="{C93362C0-BA61-C934-CD79-313E8496FDB9}"/>
              </a:ext>
            </a:extLst>
          </p:cNvPr>
          <p:cNvSpPr/>
          <p:nvPr/>
        </p:nvSpPr>
        <p:spPr>
          <a:xfrm rot="7982619">
            <a:off x="7368705" y="2668730"/>
            <a:ext cx="391632" cy="394549"/>
          </a:xfrm>
          <a:prstGeom prst="arc">
            <a:avLst>
              <a:gd name="adj1" fmla="val 16310629"/>
              <a:gd name="adj2" fmla="val 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59" name="Connettore diritto 158">
            <a:extLst>
              <a:ext uri="{FF2B5EF4-FFF2-40B4-BE49-F238E27FC236}">
                <a16:creationId xmlns:a16="http://schemas.microsoft.com/office/drawing/2014/main" id="{21746E9E-C817-B411-6724-13FD975F9A3E}"/>
              </a:ext>
            </a:extLst>
          </p:cNvPr>
          <p:cNvCxnSpPr>
            <a:cxnSpLocks/>
          </p:cNvCxnSpPr>
          <p:nvPr/>
        </p:nvCxnSpPr>
        <p:spPr>
          <a:xfrm flipV="1">
            <a:off x="7820302" y="2799027"/>
            <a:ext cx="0" cy="3084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1" name="Connettore diritto 160">
            <a:extLst>
              <a:ext uri="{FF2B5EF4-FFF2-40B4-BE49-F238E27FC236}">
                <a16:creationId xmlns:a16="http://schemas.microsoft.com/office/drawing/2014/main" id="{AA83DB83-B644-7D67-C49E-0947D2B9EC18}"/>
              </a:ext>
            </a:extLst>
          </p:cNvPr>
          <p:cNvCxnSpPr>
            <a:cxnSpLocks/>
          </p:cNvCxnSpPr>
          <p:nvPr/>
        </p:nvCxnSpPr>
        <p:spPr>
          <a:xfrm flipV="1">
            <a:off x="7256422" y="2790568"/>
            <a:ext cx="0" cy="3246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2" name="Connettore diritto 161">
            <a:extLst>
              <a:ext uri="{FF2B5EF4-FFF2-40B4-BE49-F238E27FC236}">
                <a16:creationId xmlns:a16="http://schemas.microsoft.com/office/drawing/2014/main" id="{943C4C75-8E5B-4613-1FB7-8BC0A25DBDDC}"/>
              </a:ext>
            </a:extLst>
          </p:cNvPr>
          <p:cNvCxnSpPr>
            <a:cxnSpLocks/>
            <a:stCxn id="164" idx="6"/>
          </p:cNvCxnSpPr>
          <p:nvPr/>
        </p:nvCxnSpPr>
        <p:spPr>
          <a:xfrm flipV="1">
            <a:off x="7635688" y="2801995"/>
            <a:ext cx="182323" cy="83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4" name="Ovale 163">
            <a:extLst>
              <a:ext uri="{FF2B5EF4-FFF2-40B4-BE49-F238E27FC236}">
                <a16:creationId xmlns:a16="http://schemas.microsoft.com/office/drawing/2014/main" id="{47CC2706-0ED4-9126-DEBA-F9AC16B33F89}"/>
              </a:ext>
            </a:extLst>
          </p:cNvPr>
          <p:cNvSpPr/>
          <p:nvPr/>
        </p:nvSpPr>
        <p:spPr>
          <a:xfrm>
            <a:off x="7565304" y="2764732"/>
            <a:ext cx="70384" cy="7620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79" name="Connettore diritto 178">
            <a:extLst>
              <a:ext uri="{FF2B5EF4-FFF2-40B4-BE49-F238E27FC236}">
                <a16:creationId xmlns:a16="http://schemas.microsoft.com/office/drawing/2014/main" id="{52EEADCA-F31C-FECA-82A7-3B849D2AF25C}"/>
              </a:ext>
            </a:extLst>
          </p:cNvPr>
          <p:cNvCxnSpPr>
            <a:cxnSpLocks/>
          </p:cNvCxnSpPr>
          <p:nvPr/>
        </p:nvCxnSpPr>
        <p:spPr>
          <a:xfrm flipV="1">
            <a:off x="7529172" y="2730429"/>
            <a:ext cx="109555" cy="685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Connettore diritto 179">
            <a:extLst>
              <a:ext uri="{FF2B5EF4-FFF2-40B4-BE49-F238E27FC236}">
                <a16:creationId xmlns:a16="http://schemas.microsoft.com/office/drawing/2014/main" id="{8331EDE5-ADEE-D9C2-C3C0-F3017CD0ADB7}"/>
              </a:ext>
            </a:extLst>
          </p:cNvPr>
          <p:cNvCxnSpPr>
            <a:cxnSpLocks/>
          </p:cNvCxnSpPr>
          <p:nvPr/>
        </p:nvCxnSpPr>
        <p:spPr>
          <a:xfrm>
            <a:off x="7529172" y="2799027"/>
            <a:ext cx="109555" cy="741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6" name="Connettore diritto 185">
            <a:extLst>
              <a:ext uri="{FF2B5EF4-FFF2-40B4-BE49-F238E27FC236}">
                <a16:creationId xmlns:a16="http://schemas.microsoft.com/office/drawing/2014/main" id="{42CC303E-ADC2-B0D0-CD99-311F61441779}"/>
              </a:ext>
            </a:extLst>
          </p:cNvPr>
          <p:cNvCxnSpPr>
            <a:cxnSpLocks/>
          </p:cNvCxnSpPr>
          <p:nvPr/>
        </p:nvCxnSpPr>
        <p:spPr>
          <a:xfrm>
            <a:off x="7256061" y="2796225"/>
            <a:ext cx="2754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0" name="Ovale 189">
            <a:extLst>
              <a:ext uri="{FF2B5EF4-FFF2-40B4-BE49-F238E27FC236}">
                <a16:creationId xmlns:a16="http://schemas.microsoft.com/office/drawing/2014/main" id="{EE638A45-6581-8C91-707B-FB5BAB7E4D37}"/>
              </a:ext>
            </a:extLst>
          </p:cNvPr>
          <p:cNvSpPr/>
          <p:nvPr/>
        </p:nvSpPr>
        <p:spPr>
          <a:xfrm>
            <a:off x="7795936" y="308711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1" name="Ovale 190">
            <a:extLst>
              <a:ext uri="{FF2B5EF4-FFF2-40B4-BE49-F238E27FC236}">
                <a16:creationId xmlns:a16="http://schemas.microsoft.com/office/drawing/2014/main" id="{5DBCE0C1-AB49-D59C-75EC-F646DDE9F35E}"/>
              </a:ext>
            </a:extLst>
          </p:cNvPr>
          <p:cNvSpPr/>
          <p:nvPr/>
        </p:nvSpPr>
        <p:spPr>
          <a:xfrm>
            <a:off x="7237789" y="309239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3" name="Ovale 192">
            <a:extLst>
              <a:ext uri="{FF2B5EF4-FFF2-40B4-BE49-F238E27FC236}">
                <a16:creationId xmlns:a16="http://schemas.microsoft.com/office/drawing/2014/main" id="{2CEC6C2F-53B5-C02C-6EC9-51BA53EEE2E5}"/>
              </a:ext>
            </a:extLst>
          </p:cNvPr>
          <p:cNvSpPr/>
          <p:nvPr/>
        </p:nvSpPr>
        <p:spPr>
          <a:xfrm>
            <a:off x="6393222" y="2952909"/>
            <a:ext cx="546308" cy="31094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94" name="Connettore diritto 193">
            <a:extLst>
              <a:ext uri="{FF2B5EF4-FFF2-40B4-BE49-F238E27FC236}">
                <a16:creationId xmlns:a16="http://schemas.microsoft.com/office/drawing/2014/main" id="{FCFF89FA-6F05-7637-7D90-797718B7E67D}"/>
              </a:ext>
            </a:extLst>
          </p:cNvPr>
          <p:cNvCxnSpPr>
            <a:cxnSpLocks/>
            <a:endCxn id="193" idx="2"/>
          </p:cNvCxnSpPr>
          <p:nvPr/>
        </p:nvCxnSpPr>
        <p:spPr>
          <a:xfrm flipV="1">
            <a:off x="5897347" y="3108380"/>
            <a:ext cx="495875" cy="42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6" name="Ovale 195">
            <a:extLst>
              <a:ext uri="{FF2B5EF4-FFF2-40B4-BE49-F238E27FC236}">
                <a16:creationId xmlns:a16="http://schemas.microsoft.com/office/drawing/2014/main" id="{6C1AC76D-1771-06DB-BE91-565AB4AADE16}"/>
              </a:ext>
            </a:extLst>
          </p:cNvPr>
          <p:cNvSpPr/>
          <p:nvPr/>
        </p:nvSpPr>
        <p:spPr>
          <a:xfrm>
            <a:off x="6129474" y="3087109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97" name="Connettore diritto 196">
            <a:extLst>
              <a:ext uri="{FF2B5EF4-FFF2-40B4-BE49-F238E27FC236}">
                <a16:creationId xmlns:a16="http://schemas.microsoft.com/office/drawing/2014/main" id="{4938D445-6DE7-E72F-C48D-01F6FEFBEF02}"/>
              </a:ext>
            </a:extLst>
          </p:cNvPr>
          <p:cNvCxnSpPr>
            <a:cxnSpLocks/>
          </p:cNvCxnSpPr>
          <p:nvPr/>
        </p:nvCxnSpPr>
        <p:spPr>
          <a:xfrm flipH="1" flipV="1">
            <a:off x="6152333" y="3101510"/>
            <a:ext cx="10782" cy="15051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1" name="Connettore diritto 200">
            <a:extLst>
              <a:ext uri="{FF2B5EF4-FFF2-40B4-BE49-F238E27FC236}">
                <a16:creationId xmlns:a16="http://schemas.microsoft.com/office/drawing/2014/main" id="{DF1906E7-2680-38DA-BEEA-C2A1C0C6E173}"/>
              </a:ext>
            </a:extLst>
          </p:cNvPr>
          <p:cNvCxnSpPr>
            <a:cxnSpLocks/>
          </p:cNvCxnSpPr>
          <p:nvPr/>
        </p:nvCxnSpPr>
        <p:spPr>
          <a:xfrm rot="18326571" flipV="1">
            <a:off x="7343090" y="3061465"/>
            <a:ext cx="449839" cy="12168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2" name="Triangolo isoscele 201">
            <a:extLst>
              <a:ext uri="{FF2B5EF4-FFF2-40B4-BE49-F238E27FC236}">
                <a16:creationId xmlns:a16="http://schemas.microsoft.com/office/drawing/2014/main" id="{D88C7218-E9F7-BDEF-C044-2F18EA1FDC84}"/>
              </a:ext>
            </a:extLst>
          </p:cNvPr>
          <p:cNvSpPr/>
          <p:nvPr/>
        </p:nvSpPr>
        <p:spPr>
          <a:xfrm rot="1151235">
            <a:off x="7585683" y="2911371"/>
            <a:ext cx="83128" cy="9698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1" name="Rettangolo 210">
            <a:extLst>
              <a:ext uri="{FF2B5EF4-FFF2-40B4-BE49-F238E27FC236}">
                <a16:creationId xmlns:a16="http://schemas.microsoft.com/office/drawing/2014/main" id="{D3135C8C-1D72-2F0C-1446-DF2C67125F35}"/>
              </a:ext>
            </a:extLst>
          </p:cNvPr>
          <p:cNvSpPr/>
          <p:nvPr/>
        </p:nvSpPr>
        <p:spPr>
          <a:xfrm>
            <a:off x="6590284" y="4228171"/>
            <a:ext cx="477982" cy="4929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2" name="Rettangolo 211">
            <a:extLst>
              <a:ext uri="{FF2B5EF4-FFF2-40B4-BE49-F238E27FC236}">
                <a16:creationId xmlns:a16="http://schemas.microsoft.com/office/drawing/2014/main" id="{165CD64B-050F-BC36-D6DC-690935E43558}"/>
              </a:ext>
            </a:extLst>
          </p:cNvPr>
          <p:cNvSpPr/>
          <p:nvPr/>
        </p:nvSpPr>
        <p:spPr>
          <a:xfrm>
            <a:off x="6590284" y="4721137"/>
            <a:ext cx="477982" cy="4929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13" name="Connettore diritto 212">
            <a:extLst>
              <a:ext uri="{FF2B5EF4-FFF2-40B4-BE49-F238E27FC236}">
                <a16:creationId xmlns:a16="http://schemas.microsoft.com/office/drawing/2014/main" id="{E5CEC1B7-E7B5-4814-4F69-9B979CA54ED0}"/>
              </a:ext>
            </a:extLst>
          </p:cNvPr>
          <p:cNvCxnSpPr>
            <a:cxnSpLocks/>
          </p:cNvCxnSpPr>
          <p:nvPr/>
        </p:nvCxnSpPr>
        <p:spPr>
          <a:xfrm>
            <a:off x="6586669" y="4602377"/>
            <a:ext cx="9033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4" name="Connettore diritto 213">
            <a:extLst>
              <a:ext uri="{FF2B5EF4-FFF2-40B4-BE49-F238E27FC236}">
                <a16:creationId xmlns:a16="http://schemas.microsoft.com/office/drawing/2014/main" id="{D5E11F55-AB76-C91A-8FE7-54127ED67260}"/>
              </a:ext>
            </a:extLst>
          </p:cNvPr>
          <p:cNvCxnSpPr>
            <a:cxnSpLocks/>
          </p:cNvCxnSpPr>
          <p:nvPr/>
        </p:nvCxnSpPr>
        <p:spPr>
          <a:xfrm flipV="1">
            <a:off x="6677004" y="4560813"/>
            <a:ext cx="0" cy="831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5" name="Connettore diritto 214">
            <a:extLst>
              <a:ext uri="{FF2B5EF4-FFF2-40B4-BE49-F238E27FC236}">
                <a16:creationId xmlns:a16="http://schemas.microsoft.com/office/drawing/2014/main" id="{5945A376-C3B0-EB74-9686-C1AC0D6B7434}"/>
              </a:ext>
            </a:extLst>
          </p:cNvPr>
          <p:cNvCxnSpPr>
            <a:cxnSpLocks/>
          </p:cNvCxnSpPr>
          <p:nvPr/>
        </p:nvCxnSpPr>
        <p:spPr>
          <a:xfrm>
            <a:off x="6163115" y="4602377"/>
            <a:ext cx="42355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7" name="Connettore diritto 216">
            <a:extLst>
              <a:ext uri="{FF2B5EF4-FFF2-40B4-BE49-F238E27FC236}">
                <a16:creationId xmlns:a16="http://schemas.microsoft.com/office/drawing/2014/main" id="{FD2BF11A-5715-DF72-3871-1879888F863A}"/>
              </a:ext>
            </a:extLst>
          </p:cNvPr>
          <p:cNvCxnSpPr>
            <a:cxnSpLocks/>
          </p:cNvCxnSpPr>
          <p:nvPr/>
        </p:nvCxnSpPr>
        <p:spPr>
          <a:xfrm>
            <a:off x="6977931" y="4597199"/>
            <a:ext cx="27544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8" name="Connettore diritto 217">
            <a:extLst>
              <a:ext uri="{FF2B5EF4-FFF2-40B4-BE49-F238E27FC236}">
                <a16:creationId xmlns:a16="http://schemas.microsoft.com/office/drawing/2014/main" id="{8084C79C-5203-C90D-43AE-C817BEAA70AD}"/>
              </a:ext>
            </a:extLst>
          </p:cNvPr>
          <p:cNvCxnSpPr>
            <a:cxnSpLocks/>
          </p:cNvCxnSpPr>
          <p:nvPr/>
        </p:nvCxnSpPr>
        <p:spPr>
          <a:xfrm flipV="1">
            <a:off x="6977931" y="4556319"/>
            <a:ext cx="0" cy="831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3" name="Connettore diritto 222">
            <a:extLst>
              <a:ext uri="{FF2B5EF4-FFF2-40B4-BE49-F238E27FC236}">
                <a16:creationId xmlns:a16="http://schemas.microsoft.com/office/drawing/2014/main" id="{70706A08-85B3-90D6-7578-4B6E94D52774}"/>
              </a:ext>
            </a:extLst>
          </p:cNvPr>
          <p:cNvCxnSpPr>
            <a:cxnSpLocks/>
          </p:cNvCxnSpPr>
          <p:nvPr/>
        </p:nvCxnSpPr>
        <p:spPr>
          <a:xfrm>
            <a:off x="6976252" y="4364382"/>
            <a:ext cx="165466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4" name="Connettore diritto 223">
            <a:extLst>
              <a:ext uri="{FF2B5EF4-FFF2-40B4-BE49-F238E27FC236}">
                <a16:creationId xmlns:a16="http://schemas.microsoft.com/office/drawing/2014/main" id="{FA35DB9A-6876-CB3C-E3FB-0C64B8DE0B56}"/>
              </a:ext>
            </a:extLst>
          </p:cNvPr>
          <p:cNvCxnSpPr>
            <a:cxnSpLocks/>
          </p:cNvCxnSpPr>
          <p:nvPr/>
        </p:nvCxnSpPr>
        <p:spPr>
          <a:xfrm flipV="1">
            <a:off x="6976252" y="4323502"/>
            <a:ext cx="0" cy="831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5" name="Connettore diritto 224">
            <a:extLst>
              <a:ext uri="{FF2B5EF4-FFF2-40B4-BE49-F238E27FC236}">
                <a16:creationId xmlns:a16="http://schemas.microsoft.com/office/drawing/2014/main" id="{37089D2D-5BA5-683B-80F9-1799F41C663D}"/>
              </a:ext>
            </a:extLst>
          </p:cNvPr>
          <p:cNvCxnSpPr>
            <a:cxnSpLocks/>
          </p:cNvCxnSpPr>
          <p:nvPr/>
        </p:nvCxnSpPr>
        <p:spPr>
          <a:xfrm>
            <a:off x="6976252" y="5054399"/>
            <a:ext cx="9033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6" name="Connettore diritto 225">
            <a:extLst>
              <a:ext uri="{FF2B5EF4-FFF2-40B4-BE49-F238E27FC236}">
                <a16:creationId xmlns:a16="http://schemas.microsoft.com/office/drawing/2014/main" id="{E2737807-638A-F4B1-B6E8-68E61F6861A8}"/>
              </a:ext>
            </a:extLst>
          </p:cNvPr>
          <p:cNvCxnSpPr>
            <a:cxnSpLocks/>
          </p:cNvCxnSpPr>
          <p:nvPr/>
        </p:nvCxnSpPr>
        <p:spPr>
          <a:xfrm flipV="1">
            <a:off x="6976252" y="5013519"/>
            <a:ext cx="0" cy="831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7" name="Connettore diritto 226">
            <a:extLst>
              <a:ext uri="{FF2B5EF4-FFF2-40B4-BE49-F238E27FC236}">
                <a16:creationId xmlns:a16="http://schemas.microsoft.com/office/drawing/2014/main" id="{3A9B7CF9-E221-5179-FADF-9E5B4DDCDCD8}"/>
              </a:ext>
            </a:extLst>
          </p:cNvPr>
          <p:cNvCxnSpPr>
            <a:cxnSpLocks/>
          </p:cNvCxnSpPr>
          <p:nvPr/>
        </p:nvCxnSpPr>
        <p:spPr>
          <a:xfrm flipV="1">
            <a:off x="6601543" y="4831417"/>
            <a:ext cx="465044" cy="2229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9" name="Triangolo isoscele 228">
            <a:extLst>
              <a:ext uri="{FF2B5EF4-FFF2-40B4-BE49-F238E27FC236}">
                <a16:creationId xmlns:a16="http://schemas.microsoft.com/office/drawing/2014/main" id="{3C9B5506-4B33-2701-7C28-2431C5920E51}"/>
              </a:ext>
            </a:extLst>
          </p:cNvPr>
          <p:cNvSpPr/>
          <p:nvPr/>
        </p:nvSpPr>
        <p:spPr>
          <a:xfrm rot="3822911">
            <a:off x="6974400" y="4808949"/>
            <a:ext cx="83128" cy="9698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3" name="Rettangolo 232">
            <a:extLst>
              <a:ext uri="{FF2B5EF4-FFF2-40B4-BE49-F238E27FC236}">
                <a16:creationId xmlns:a16="http://schemas.microsoft.com/office/drawing/2014/main" id="{29CFFD88-3566-95D4-DAE3-B3FF152DEB89}"/>
              </a:ext>
            </a:extLst>
          </p:cNvPr>
          <p:cNvSpPr/>
          <p:nvPr/>
        </p:nvSpPr>
        <p:spPr>
          <a:xfrm>
            <a:off x="7253377" y="4527843"/>
            <a:ext cx="255207" cy="1349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34" name="Connettore diritto 233">
            <a:extLst>
              <a:ext uri="{FF2B5EF4-FFF2-40B4-BE49-F238E27FC236}">
                <a16:creationId xmlns:a16="http://schemas.microsoft.com/office/drawing/2014/main" id="{5D7DABEA-5985-AB96-9D54-9E6800F2FD19}"/>
              </a:ext>
            </a:extLst>
          </p:cNvPr>
          <p:cNvCxnSpPr>
            <a:cxnSpLocks/>
          </p:cNvCxnSpPr>
          <p:nvPr/>
        </p:nvCxnSpPr>
        <p:spPr>
          <a:xfrm flipV="1">
            <a:off x="7309464" y="4527843"/>
            <a:ext cx="0" cy="831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5" name="Connettore diritto 234">
            <a:extLst>
              <a:ext uri="{FF2B5EF4-FFF2-40B4-BE49-F238E27FC236}">
                <a16:creationId xmlns:a16="http://schemas.microsoft.com/office/drawing/2014/main" id="{2E0B1D37-420C-43F6-9108-BE73AA7DA802}"/>
              </a:ext>
            </a:extLst>
          </p:cNvPr>
          <p:cNvCxnSpPr>
            <a:cxnSpLocks/>
          </p:cNvCxnSpPr>
          <p:nvPr/>
        </p:nvCxnSpPr>
        <p:spPr>
          <a:xfrm flipV="1">
            <a:off x="7380980" y="4579713"/>
            <a:ext cx="0" cy="831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6" name="Connettore diritto 235">
            <a:extLst>
              <a:ext uri="{FF2B5EF4-FFF2-40B4-BE49-F238E27FC236}">
                <a16:creationId xmlns:a16="http://schemas.microsoft.com/office/drawing/2014/main" id="{130E8CB7-4BD1-8EF8-5070-DEFD33556A63}"/>
              </a:ext>
            </a:extLst>
          </p:cNvPr>
          <p:cNvCxnSpPr>
            <a:cxnSpLocks/>
          </p:cNvCxnSpPr>
          <p:nvPr/>
        </p:nvCxnSpPr>
        <p:spPr>
          <a:xfrm flipV="1">
            <a:off x="7449508" y="4527843"/>
            <a:ext cx="0" cy="831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7" name="Triangolo isoscele 236">
            <a:extLst>
              <a:ext uri="{FF2B5EF4-FFF2-40B4-BE49-F238E27FC236}">
                <a16:creationId xmlns:a16="http://schemas.microsoft.com/office/drawing/2014/main" id="{A9BF4471-0C48-52A6-BB23-8BE9AD48C91D}"/>
              </a:ext>
            </a:extLst>
          </p:cNvPr>
          <p:cNvSpPr/>
          <p:nvPr/>
        </p:nvSpPr>
        <p:spPr>
          <a:xfrm rot="5400000">
            <a:off x="7518819" y="4564794"/>
            <a:ext cx="45719" cy="61096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9" name="Arco 238">
            <a:extLst>
              <a:ext uri="{FF2B5EF4-FFF2-40B4-BE49-F238E27FC236}">
                <a16:creationId xmlns:a16="http://schemas.microsoft.com/office/drawing/2014/main" id="{EA2EA4B3-AE80-9952-8BED-CEEC853B6F20}"/>
              </a:ext>
            </a:extLst>
          </p:cNvPr>
          <p:cNvSpPr/>
          <p:nvPr/>
        </p:nvSpPr>
        <p:spPr>
          <a:xfrm rot="7982619">
            <a:off x="7595207" y="3918167"/>
            <a:ext cx="391632" cy="394549"/>
          </a:xfrm>
          <a:prstGeom prst="arc">
            <a:avLst>
              <a:gd name="adj1" fmla="val 16310629"/>
              <a:gd name="adj2" fmla="val 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240" name="Connettore diritto 239">
            <a:extLst>
              <a:ext uri="{FF2B5EF4-FFF2-40B4-BE49-F238E27FC236}">
                <a16:creationId xmlns:a16="http://schemas.microsoft.com/office/drawing/2014/main" id="{DD2D3DE8-EC34-5B6F-E252-3B35BB51160C}"/>
              </a:ext>
            </a:extLst>
          </p:cNvPr>
          <p:cNvCxnSpPr>
            <a:cxnSpLocks/>
          </p:cNvCxnSpPr>
          <p:nvPr/>
        </p:nvCxnSpPr>
        <p:spPr>
          <a:xfrm flipV="1">
            <a:off x="8046804" y="4048464"/>
            <a:ext cx="0" cy="3084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1" name="Connettore diritto 240">
            <a:extLst>
              <a:ext uri="{FF2B5EF4-FFF2-40B4-BE49-F238E27FC236}">
                <a16:creationId xmlns:a16="http://schemas.microsoft.com/office/drawing/2014/main" id="{449434DC-2F1D-C5A8-D30D-39D8C8F273D4}"/>
              </a:ext>
            </a:extLst>
          </p:cNvPr>
          <p:cNvCxnSpPr>
            <a:cxnSpLocks/>
          </p:cNvCxnSpPr>
          <p:nvPr/>
        </p:nvCxnSpPr>
        <p:spPr>
          <a:xfrm flipV="1">
            <a:off x="7482924" y="4040005"/>
            <a:ext cx="0" cy="3246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2" name="Connettore diritto 241">
            <a:extLst>
              <a:ext uri="{FF2B5EF4-FFF2-40B4-BE49-F238E27FC236}">
                <a16:creationId xmlns:a16="http://schemas.microsoft.com/office/drawing/2014/main" id="{22703E2A-24BD-F38D-3E88-8A7AD9F5765F}"/>
              </a:ext>
            </a:extLst>
          </p:cNvPr>
          <p:cNvCxnSpPr>
            <a:cxnSpLocks/>
          </p:cNvCxnSpPr>
          <p:nvPr/>
        </p:nvCxnSpPr>
        <p:spPr>
          <a:xfrm flipV="1">
            <a:off x="7861419" y="4051179"/>
            <a:ext cx="182323" cy="83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3" name="Ovale 242">
            <a:extLst>
              <a:ext uri="{FF2B5EF4-FFF2-40B4-BE49-F238E27FC236}">
                <a16:creationId xmlns:a16="http://schemas.microsoft.com/office/drawing/2014/main" id="{70D1B3C4-41F2-ED28-3A19-F1FF10F5ECFF}"/>
              </a:ext>
            </a:extLst>
          </p:cNvPr>
          <p:cNvSpPr/>
          <p:nvPr/>
        </p:nvSpPr>
        <p:spPr>
          <a:xfrm>
            <a:off x="7751864" y="4011382"/>
            <a:ext cx="70384" cy="7620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244" name="Connettore diritto 243">
            <a:extLst>
              <a:ext uri="{FF2B5EF4-FFF2-40B4-BE49-F238E27FC236}">
                <a16:creationId xmlns:a16="http://schemas.microsoft.com/office/drawing/2014/main" id="{226A5609-747A-843A-BD65-460D3CDAFD42}"/>
              </a:ext>
            </a:extLst>
          </p:cNvPr>
          <p:cNvCxnSpPr>
            <a:cxnSpLocks/>
          </p:cNvCxnSpPr>
          <p:nvPr/>
        </p:nvCxnSpPr>
        <p:spPr>
          <a:xfrm flipV="1">
            <a:off x="7753644" y="4052564"/>
            <a:ext cx="109555" cy="685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5" name="Connettore diritto 244">
            <a:extLst>
              <a:ext uri="{FF2B5EF4-FFF2-40B4-BE49-F238E27FC236}">
                <a16:creationId xmlns:a16="http://schemas.microsoft.com/office/drawing/2014/main" id="{DE538ED8-7821-3F36-E103-95FC6B8AF1D6}"/>
              </a:ext>
            </a:extLst>
          </p:cNvPr>
          <p:cNvCxnSpPr>
            <a:cxnSpLocks/>
          </p:cNvCxnSpPr>
          <p:nvPr/>
        </p:nvCxnSpPr>
        <p:spPr>
          <a:xfrm>
            <a:off x="7752521" y="3973941"/>
            <a:ext cx="109555" cy="741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6" name="Connettore diritto 245">
            <a:extLst>
              <a:ext uri="{FF2B5EF4-FFF2-40B4-BE49-F238E27FC236}">
                <a16:creationId xmlns:a16="http://schemas.microsoft.com/office/drawing/2014/main" id="{A2D6BACD-7989-CD41-C2F3-11F10312291E}"/>
              </a:ext>
            </a:extLst>
          </p:cNvPr>
          <p:cNvCxnSpPr>
            <a:cxnSpLocks/>
          </p:cNvCxnSpPr>
          <p:nvPr/>
        </p:nvCxnSpPr>
        <p:spPr>
          <a:xfrm>
            <a:off x="7482563" y="4045662"/>
            <a:ext cx="2754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7" name="Ovale 246">
            <a:extLst>
              <a:ext uri="{FF2B5EF4-FFF2-40B4-BE49-F238E27FC236}">
                <a16:creationId xmlns:a16="http://schemas.microsoft.com/office/drawing/2014/main" id="{6E053002-B94F-E518-913A-A0927726B30B}"/>
              </a:ext>
            </a:extLst>
          </p:cNvPr>
          <p:cNvSpPr/>
          <p:nvPr/>
        </p:nvSpPr>
        <p:spPr>
          <a:xfrm>
            <a:off x="8022438" y="4336547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8" name="Ovale 247">
            <a:extLst>
              <a:ext uri="{FF2B5EF4-FFF2-40B4-BE49-F238E27FC236}">
                <a16:creationId xmlns:a16="http://schemas.microsoft.com/office/drawing/2014/main" id="{98252792-F90A-4B51-79BB-E344DC0FD5E4}"/>
              </a:ext>
            </a:extLst>
          </p:cNvPr>
          <p:cNvSpPr/>
          <p:nvPr/>
        </p:nvSpPr>
        <p:spPr>
          <a:xfrm>
            <a:off x="7464291" y="4341827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49" name="Connettore diritto 248">
            <a:extLst>
              <a:ext uri="{FF2B5EF4-FFF2-40B4-BE49-F238E27FC236}">
                <a16:creationId xmlns:a16="http://schemas.microsoft.com/office/drawing/2014/main" id="{4BB02DD3-2599-21A4-0E8A-333D6B6859B1}"/>
              </a:ext>
            </a:extLst>
          </p:cNvPr>
          <p:cNvCxnSpPr>
            <a:cxnSpLocks/>
          </p:cNvCxnSpPr>
          <p:nvPr/>
        </p:nvCxnSpPr>
        <p:spPr>
          <a:xfrm rot="18326571" flipV="1">
            <a:off x="7569592" y="4310902"/>
            <a:ext cx="449839" cy="12168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0" name="Triangolo isoscele 249">
            <a:extLst>
              <a:ext uri="{FF2B5EF4-FFF2-40B4-BE49-F238E27FC236}">
                <a16:creationId xmlns:a16="http://schemas.microsoft.com/office/drawing/2014/main" id="{3263CE30-3098-6699-1A53-9153D87F2788}"/>
              </a:ext>
            </a:extLst>
          </p:cNvPr>
          <p:cNvSpPr/>
          <p:nvPr/>
        </p:nvSpPr>
        <p:spPr>
          <a:xfrm rot="1151235">
            <a:off x="7812185" y="4160808"/>
            <a:ext cx="83128" cy="9698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1" name="Arco 250">
            <a:extLst>
              <a:ext uri="{FF2B5EF4-FFF2-40B4-BE49-F238E27FC236}">
                <a16:creationId xmlns:a16="http://schemas.microsoft.com/office/drawing/2014/main" id="{DF5C0C4B-3F25-44FD-63B5-7B4762BE108D}"/>
              </a:ext>
            </a:extLst>
          </p:cNvPr>
          <p:cNvSpPr/>
          <p:nvPr/>
        </p:nvSpPr>
        <p:spPr>
          <a:xfrm rot="18979407">
            <a:off x="7593529" y="4428661"/>
            <a:ext cx="391632" cy="394549"/>
          </a:xfrm>
          <a:prstGeom prst="arc">
            <a:avLst>
              <a:gd name="adj1" fmla="val 16310629"/>
              <a:gd name="adj2" fmla="val 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53" name="Triangolo isoscele 252">
            <a:extLst>
              <a:ext uri="{FF2B5EF4-FFF2-40B4-BE49-F238E27FC236}">
                <a16:creationId xmlns:a16="http://schemas.microsoft.com/office/drawing/2014/main" id="{3F604FA1-0A41-9637-E90B-055984DD405A}"/>
              </a:ext>
            </a:extLst>
          </p:cNvPr>
          <p:cNvSpPr/>
          <p:nvPr/>
        </p:nvSpPr>
        <p:spPr>
          <a:xfrm rot="5400000">
            <a:off x="8631644" y="4316575"/>
            <a:ext cx="83128" cy="96982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9" name="CasellaDiTesto 258">
            <a:extLst>
              <a:ext uri="{FF2B5EF4-FFF2-40B4-BE49-F238E27FC236}">
                <a16:creationId xmlns:a16="http://schemas.microsoft.com/office/drawing/2014/main" id="{D8C7B48D-C591-6109-662B-F6094133F884}"/>
              </a:ext>
            </a:extLst>
          </p:cNvPr>
          <p:cNvSpPr txBox="1"/>
          <p:nvPr/>
        </p:nvSpPr>
        <p:spPr>
          <a:xfrm>
            <a:off x="199861" y="2493281"/>
            <a:ext cx="467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</a:t>
            </a:r>
            <a:r>
              <a:rPr lang="it-IT" baseline="-25000" dirty="0"/>
              <a:t>s</a:t>
            </a:r>
          </a:p>
        </p:txBody>
      </p:sp>
      <p:sp>
        <p:nvSpPr>
          <p:cNvPr id="260" name="CasellaDiTesto 259">
            <a:extLst>
              <a:ext uri="{FF2B5EF4-FFF2-40B4-BE49-F238E27FC236}">
                <a16:creationId xmlns:a16="http://schemas.microsoft.com/office/drawing/2014/main" id="{D9278BCA-20B0-3EDF-44D2-C6376A1A87A4}"/>
              </a:ext>
            </a:extLst>
          </p:cNvPr>
          <p:cNvSpPr txBox="1"/>
          <p:nvPr/>
        </p:nvSpPr>
        <p:spPr>
          <a:xfrm>
            <a:off x="3986807" y="4091779"/>
            <a:ext cx="790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</a:t>
            </a:r>
            <a:r>
              <a:rPr lang="it-IT" baseline="-25000" dirty="0"/>
              <a:t>amb</a:t>
            </a:r>
          </a:p>
        </p:txBody>
      </p:sp>
      <p:sp>
        <p:nvSpPr>
          <p:cNvPr id="261" name="CasellaDiTesto 260">
            <a:extLst>
              <a:ext uri="{FF2B5EF4-FFF2-40B4-BE49-F238E27FC236}">
                <a16:creationId xmlns:a16="http://schemas.microsoft.com/office/drawing/2014/main" id="{AFD63B1A-56BB-4C0C-071A-263C616D16C2}"/>
              </a:ext>
            </a:extLst>
          </p:cNvPr>
          <p:cNvSpPr txBox="1"/>
          <p:nvPr/>
        </p:nvSpPr>
        <p:spPr>
          <a:xfrm>
            <a:off x="4031045" y="2392813"/>
            <a:ext cx="467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P1</a:t>
            </a:r>
          </a:p>
        </p:txBody>
      </p:sp>
      <p:sp>
        <p:nvSpPr>
          <p:cNvPr id="262" name="CasellaDiTesto 261">
            <a:extLst>
              <a:ext uri="{FF2B5EF4-FFF2-40B4-BE49-F238E27FC236}">
                <a16:creationId xmlns:a16="http://schemas.microsoft.com/office/drawing/2014/main" id="{165C2609-AD9C-E132-CC7D-720F405BDCCA}"/>
              </a:ext>
            </a:extLst>
          </p:cNvPr>
          <p:cNvSpPr txBox="1"/>
          <p:nvPr/>
        </p:nvSpPr>
        <p:spPr>
          <a:xfrm>
            <a:off x="4010277" y="2737746"/>
            <a:ext cx="467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V1</a:t>
            </a:r>
          </a:p>
        </p:txBody>
      </p:sp>
      <p:sp>
        <p:nvSpPr>
          <p:cNvPr id="263" name="CasellaDiTesto 262">
            <a:extLst>
              <a:ext uri="{FF2B5EF4-FFF2-40B4-BE49-F238E27FC236}">
                <a16:creationId xmlns:a16="http://schemas.microsoft.com/office/drawing/2014/main" id="{B781D1EB-97CA-15C0-6FC6-435B69F94462}"/>
              </a:ext>
            </a:extLst>
          </p:cNvPr>
          <p:cNvSpPr txBox="1"/>
          <p:nvPr/>
        </p:nvSpPr>
        <p:spPr>
          <a:xfrm>
            <a:off x="7712449" y="4464434"/>
            <a:ext cx="1059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R</a:t>
            </a:r>
            <a:r>
              <a:rPr lang="it-IT" baseline="-25000" dirty="0"/>
              <a:t>scarico</a:t>
            </a:r>
          </a:p>
        </p:txBody>
      </p:sp>
      <p:sp>
        <p:nvSpPr>
          <p:cNvPr id="264" name="CasellaDiTesto 263">
            <a:extLst>
              <a:ext uri="{FF2B5EF4-FFF2-40B4-BE49-F238E27FC236}">
                <a16:creationId xmlns:a16="http://schemas.microsoft.com/office/drawing/2014/main" id="{97D2C588-CD0D-8AFA-B3CC-26D6282BE883}"/>
              </a:ext>
            </a:extLst>
          </p:cNvPr>
          <p:cNvSpPr txBox="1"/>
          <p:nvPr/>
        </p:nvSpPr>
        <p:spPr>
          <a:xfrm>
            <a:off x="7218302" y="3298994"/>
            <a:ext cx="80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R</a:t>
            </a:r>
            <a:r>
              <a:rPr lang="it-IT" baseline="-25000" dirty="0"/>
              <a:t>alim</a:t>
            </a:r>
          </a:p>
        </p:txBody>
      </p:sp>
      <p:sp>
        <p:nvSpPr>
          <p:cNvPr id="266" name="CasellaDiTesto 265">
            <a:extLst>
              <a:ext uri="{FF2B5EF4-FFF2-40B4-BE49-F238E27FC236}">
                <a16:creationId xmlns:a16="http://schemas.microsoft.com/office/drawing/2014/main" id="{6F6804FE-623B-09A8-0392-523E3E4A1AB5}"/>
              </a:ext>
            </a:extLst>
          </p:cNvPr>
          <p:cNvSpPr txBox="1"/>
          <p:nvPr/>
        </p:nvSpPr>
        <p:spPr>
          <a:xfrm>
            <a:off x="11410841" y="2748476"/>
            <a:ext cx="825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</a:t>
            </a:r>
            <a:r>
              <a:rPr lang="it-IT" baseline="-25000" dirty="0"/>
              <a:t>alim</a:t>
            </a:r>
          </a:p>
        </p:txBody>
      </p:sp>
      <p:sp>
        <p:nvSpPr>
          <p:cNvPr id="267" name="CasellaDiTesto 266">
            <a:extLst>
              <a:ext uri="{FF2B5EF4-FFF2-40B4-BE49-F238E27FC236}">
                <a16:creationId xmlns:a16="http://schemas.microsoft.com/office/drawing/2014/main" id="{D10D4CC3-6405-F708-AC7C-271D9E612E50}"/>
              </a:ext>
            </a:extLst>
          </p:cNvPr>
          <p:cNvSpPr txBox="1"/>
          <p:nvPr/>
        </p:nvSpPr>
        <p:spPr>
          <a:xfrm>
            <a:off x="6310012" y="2638402"/>
            <a:ext cx="810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V</a:t>
            </a:r>
            <a:r>
              <a:rPr lang="it-IT" baseline="-25000" dirty="0"/>
              <a:t>serb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E8227E3A-C8C6-BEA8-ECE8-72C0DBE0577F}"/>
              </a:ext>
            </a:extLst>
          </p:cNvPr>
          <p:cNvCxnSpPr>
            <a:cxnSpLocks/>
          </p:cNvCxnSpPr>
          <p:nvPr/>
        </p:nvCxnSpPr>
        <p:spPr>
          <a:xfrm flipV="1">
            <a:off x="6689386" y="5214103"/>
            <a:ext cx="0" cy="337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030FD9B1-B665-EC14-E92A-5A07A7192440}"/>
              </a:ext>
            </a:extLst>
          </p:cNvPr>
          <p:cNvCxnSpPr>
            <a:cxnSpLocks/>
          </p:cNvCxnSpPr>
          <p:nvPr/>
        </p:nvCxnSpPr>
        <p:spPr>
          <a:xfrm flipV="1">
            <a:off x="6812345" y="5443382"/>
            <a:ext cx="0" cy="781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BA38C323-614E-7E7C-3011-49C80C719710}"/>
              </a:ext>
            </a:extLst>
          </p:cNvPr>
          <p:cNvCxnSpPr>
            <a:cxnSpLocks/>
          </p:cNvCxnSpPr>
          <p:nvPr/>
        </p:nvCxnSpPr>
        <p:spPr>
          <a:xfrm flipV="1">
            <a:off x="6724287" y="5366496"/>
            <a:ext cx="88058" cy="322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03C03ED4-25C7-D590-3F5C-02854245D773}"/>
              </a:ext>
            </a:extLst>
          </p:cNvPr>
          <p:cNvCxnSpPr>
            <a:cxnSpLocks/>
          </p:cNvCxnSpPr>
          <p:nvPr/>
        </p:nvCxnSpPr>
        <p:spPr>
          <a:xfrm>
            <a:off x="6720724" y="5398940"/>
            <a:ext cx="95184" cy="449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Connettore diritto 35">
            <a:extLst>
              <a:ext uri="{FF2B5EF4-FFF2-40B4-BE49-F238E27FC236}">
                <a16:creationId xmlns:a16="http://schemas.microsoft.com/office/drawing/2014/main" id="{04D8CD45-D786-2C71-E41F-BFBADBD47997}"/>
              </a:ext>
            </a:extLst>
          </p:cNvPr>
          <p:cNvCxnSpPr>
            <a:cxnSpLocks/>
          </p:cNvCxnSpPr>
          <p:nvPr/>
        </p:nvCxnSpPr>
        <p:spPr>
          <a:xfrm flipV="1">
            <a:off x="6812345" y="5219704"/>
            <a:ext cx="0" cy="1467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nettore diritto 37">
            <a:extLst>
              <a:ext uri="{FF2B5EF4-FFF2-40B4-BE49-F238E27FC236}">
                <a16:creationId xmlns:a16="http://schemas.microsoft.com/office/drawing/2014/main" id="{1FBC967C-C36F-C57F-DEE0-CD4E9CB3E760}"/>
              </a:ext>
            </a:extLst>
          </p:cNvPr>
          <p:cNvCxnSpPr>
            <a:cxnSpLocks/>
          </p:cNvCxnSpPr>
          <p:nvPr/>
        </p:nvCxnSpPr>
        <p:spPr>
          <a:xfrm flipV="1">
            <a:off x="6456397" y="5461714"/>
            <a:ext cx="528654" cy="17885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Ovale 44">
            <a:extLst>
              <a:ext uri="{FF2B5EF4-FFF2-40B4-BE49-F238E27FC236}">
                <a16:creationId xmlns:a16="http://schemas.microsoft.com/office/drawing/2014/main" id="{F48C2671-E28D-07C0-7D4F-A76ECFD51FD1}"/>
              </a:ext>
            </a:extLst>
          </p:cNvPr>
          <p:cNvSpPr/>
          <p:nvPr/>
        </p:nvSpPr>
        <p:spPr>
          <a:xfrm>
            <a:off x="6312279" y="5579773"/>
            <a:ext cx="153824" cy="15239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251EDB4-05D5-0DD4-96A1-53204850358D}"/>
              </a:ext>
            </a:extLst>
          </p:cNvPr>
          <p:cNvSpPr txBox="1"/>
          <p:nvPr/>
        </p:nvSpPr>
        <p:spPr>
          <a:xfrm>
            <a:off x="796104" y="3573787"/>
            <a:ext cx="133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CEAC2FFA-A6C3-0C1D-FD5E-409FC69CB105}"/>
              </a:ext>
            </a:extLst>
          </p:cNvPr>
          <p:cNvSpPr txBox="1"/>
          <p:nvPr/>
        </p:nvSpPr>
        <p:spPr>
          <a:xfrm>
            <a:off x="1676708" y="3594317"/>
            <a:ext cx="133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</a:t>
            </a: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D4B32482-9F8B-DA2F-B5E9-D5D051F5F238}"/>
              </a:ext>
            </a:extLst>
          </p:cNvPr>
          <p:cNvSpPr txBox="1"/>
          <p:nvPr/>
        </p:nvSpPr>
        <p:spPr>
          <a:xfrm>
            <a:off x="3248683" y="1897566"/>
            <a:ext cx="133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3</a:t>
            </a:r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769D0B1A-5AEE-A0CD-7A34-EB67F1DCE32A}"/>
              </a:ext>
            </a:extLst>
          </p:cNvPr>
          <p:cNvSpPr txBox="1"/>
          <p:nvPr/>
        </p:nvSpPr>
        <p:spPr>
          <a:xfrm>
            <a:off x="2659716" y="3295705"/>
            <a:ext cx="133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4</a:t>
            </a:r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1036CCCA-0E06-8988-9E5D-353B609C9927}"/>
              </a:ext>
            </a:extLst>
          </p:cNvPr>
          <p:cNvSpPr txBox="1"/>
          <p:nvPr/>
        </p:nvSpPr>
        <p:spPr>
          <a:xfrm>
            <a:off x="4859338" y="4758242"/>
            <a:ext cx="133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5</a:t>
            </a:r>
          </a:p>
        </p:txBody>
      </p: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DD89C955-234F-9332-B23A-0D603F2ABDF7}"/>
              </a:ext>
            </a:extLst>
          </p:cNvPr>
          <p:cNvSpPr txBox="1"/>
          <p:nvPr/>
        </p:nvSpPr>
        <p:spPr>
          <a:xfrm>
            <a:off x="5532541" y="2433507"/>
            <a:ext cx="133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6</a:t>
            </a:r>
          </a:p>
        </p:txBody>
      </p:sp>
      <p:sp>
        <p:nvSpPr>
          <p:cNvPr id="62" name="CasellaDiTesto 61">
            <a:extLst>
              <a:ext uri="{FF2B5EF4-FFF2-40B4-BE49-F238E27FC236}">
                <a16:creationId xmlns:a16="http://schemas.microsoft.com/office/drawing/2014/main" id="{B08F928D-B5A6-49DF-A69F-3E5C354DAB0F}"/>
              </a:ext>
            </a:extLst>
          </p:cNvPr>
          <p:cNvSpPr txBox="1"/>
          <p:nvPr/>
        </p:nvSpPr>
        <p:spPr>
          <a:xfrm>
            <a:off x="6533010" y="2944627"/>
            <a:ext cx="133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7</a:t>
            </a:r>
          </a:p>
        </p:txBody>
      </p:sp>
      <p:sp>
        <p:nvSpPr>
          <p:cNvPr id="64" name="CasellaDiTesto 63">
            <a:extLst>
              <a:ext uri="{FF2B5EF4-FFF2-40B4-BE49-F238E27FC236}">
                <a16:creationId xmlns:a16="http://schemas.microsoft.com/office/drawing/2014/main" id="{9031798C-6F2C-C2C4-3B2D-463F62BFD164}"/>
              </a:ext>
            </a:extLst>
          </p:cNvPr>
          <p:cNvSpPr txBox="1"/>
          <p:nvPr/>
        </p:nvSpPr>
        <p:spPr>
          <a:xfrm>
            <a:off x="7434806" y="2368736"/>
            <a:ext cx="133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8</a:t>
            </a:r>
          </a:p>
        </p:txBody>
      </p:sp>
      <p:sp>
        <p:nvSpPr>
          <p:cNvPr id="65" name="CasellaDiTesto 64">
            <a:extLst>
              <a:ext uri="{FF2B5EF4-FFF2-40B4-BE49-F238E27FC236}">
                <a16:creationId xmlns:a16="http://schemas.microsoft.com/office/drawing/2014/main" id="{388BC993-54FF-8BA8-9DAE-21B041B4D4CC}"/>
              </a:ext>
            </a:extLst>
          </p:cNvPr>
          <p:cNvSpPr txBox="1"/>
          <p:nvPr/>
        </p:nvSpPr>
        <p:spPr>
          <a:xfrm>
            <a:off x="7655310" y="3629556"/>
            <a:ext cx="133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9</a:t>
            </a:r>
          </a:p>
        </p:txBody>
      </p:sp>
      <p:sp>
        <p:nvSpPr>
          <p:cNvPr id="81" name="CasellaDiTesto 80">
            <a:extLst>
              <a:ext uri="{FF2B5EF4-FFF2-40B4-BE49-F238E27FC236}">
                <a16:creationId xmlns:a16="http://schemas.microsoft.com/office/drawing/2014/main" id="{FDFF7201-BBB5-153A-3B58-001841276019}"/>
              </a:ext>
            </a:extLst>
          </p:cNvPr>
          <p:cNvSpPr txBox="1"/>
          <p:nvPr/>
        </p:nvSpPr>
        <p:spPr>
          <a:xfrm>
            <a:off x="6586669" y="5625313"/>
            <a:ext cx="561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10</a:t>
            </a:r>
          </a:p>
        </p:txBody>
      </p:sp>
      <p:sp>
        <p:nvSpPr>
          <p:cNvPr id="87" name="CasellaDiTesto 86">
            <a:extLst>
              <a:ext uri="{FF2B5EF4-FFF2-40B4-BE49-F238E27FC236}">
                <a16:creationId xmlns:a16="http://schemas.microsoft.com/office/drawing/2014/main" id="{96769F9E-CD47-3AA6-6287-EFADF1133BF1}"/>
              </a:ext>
            </a:extLst>
          </p:cNvPr>
          <p:cNvSpPr txBox="1"/>
          <p:nvPr/>
        </p:nvSpPr>
        <p:spPr>
          <a:xfrm>
            <a:off x="8166831" y="2106035"/>
            <a:ext cx="561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11</a:t>
            </a:r>
          </a:p>
        </p:txBody>
      </p:sp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BDD6FC4E-3849-C1CF-14DE-79C29E5CC921}"/>
              </a:ext>
            </a:extLst>
          </p:cNvPr>
          <p:cNvSpPr txBox="1"/>
          <p:nvPr/>
        </p:nvSpPr>
        <p:spPr>
          <a:xfrm>
            <a:off x="8952873" y="3989928"/>
            <a:ext cx="561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12</a:t>
            </a:r>
          </a:p>
        </p:txBody>
      </p:sp>
      <p:sp>
        <p:nvSpPr>
          <p:cNvPr id="94" name="CasellaDiTesto 93">
            <a:extLst>
              <a:ext uri="{FF2B5EF4-FFF2-40B4-BE49-F238E27FC236}">
                <a16:creationId xmlns:a16="http://schemas.microsoft.com/office/drawing/2014/main" id="{6EBFF3AC-725B-57F9-712A-87CC032B1D1D}"/>
              </a:ext>
            </a:extLst>
          </p:cNvPr>
          <p:cNvSpPr txBox="1"/>
          <p:nvPr/>
        </p:nvSpPr>
        <p:spPr>
          <a:xfrm>
            <a:off x="10350209" y="3737055"/>
            <a:ext cx="561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13</a:t>
            </a:r>
          </a:p>
        </p:txBody>
      </p:sp>
      <p:sp>
        <p:nvSpPr>
          <p:cNvPr id="95" name="CasellaDiTesto 94">
            <a:extLst>
              <a:ext uri="{FF2B5EF4-FFF2-40B4-BE49-F238E27FC236}">
                <a16:creationId xmlns:a16="http://schemas.microsoft.com/office/drawing/2014/main" id="{84D505DC-F0D7-B8DF-F99F-993482F6C0F2}"/>
              </a:ext>
            </a:extLst>
          </p:cNvPr>
          <p:cNvSpPr txBox="1"/>
          <p:nvPr/>
        </p:nvSpPr>
        <p:spPr>
          <a:xfrm>
            <a:off x="11203686" y="3622330"/>
            <a:ext cx="561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14</a:t>
            </a:r>
          </a:p>
        </p:txBody>
      </p:sp>
      <p:sp>
        <p:nvSpPr>
          <p:cNvPr id="96" name="CasellaDiTesto 95">
            <a:extLst>
              <a:ext uri="{FF2B5EF4-FFF2-40B4-BE49-F238E27FC236}">
                <a16:creationId xmlns:a16="http://schemas.microsoft.com/office/drawing/2014/main" id="{0F1825F2-5743-794A-6B8C-435D816C19E5}"/>
              </a:ext>
            </a:extLst>
          </p:cNvPr>
          <p:cNvSpPr txBox="1"/>
          <p:nvPr/>
        </p:nvSpPr>
        <p:spPr>
          <a:xfrm>
            <a:off x="5862955" y="1546938"/>
            <a:ext cx="561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15</a:t>
            </a:r>
          </a:p>
        </p:txBody>
      </p:sp>
      <p:sp>
        <p:nvSpPr>
          <p:cNvPr id="101" name="Ovale 100">
            <a:extLst>
              <a:ext uri="{FF2B5EF4-FFF2-40B4-BE49-F238E27FC236}">
                <a16:creationId xmlns:a16="http://schemas.microsoft.com/office/drawing/2014/main" id="{613D384C-4BE7-C723-2251-084AFF0F42D6}"/>
              </a:ext>
            </a:extLst>
          </p:cNvPr>
          <p:cNvSpPr/>
          <p:nvPr/>
        </p:nvSpPr>
        <p:spPr>
          <a:xfrm>
            <a:off x="5894278" y="1888857"/>
            <a:ext cx="353291" cy="35127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2" name="Connettore diritto 111">
            <a:extLst>
              <a:ext uri="{FF2B5EF4-FFF2-40B4-BE49-F238E27FC236}">
                <a16:creationId xmlns:a16="http://schemas.microsoft.com/office/drawing/2014/main" id="{34A4B7BA-9347-7CAA-FD42-EEB0AEA9B9F5}"/>
              </a:ext>
            </a:extLst>
          </p:cNvPr>
          <p:cNvCxnSpPr>
            <a:cxnSpLocks/>
            <a:stCxn id="101" idx="4"/>
            <a:endCxn id="154" idx="0"/>
          </p:cNvCxnSpPr>
          <p:nvPr/>
        </p:nvCxnSpPr>
        <p:spPr>
          <a:xfrm flipH="1">
            <a:off x="6068354" y="2240132"/>
            <a:ext cx="2570" cy="8537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2" name="Connettore diritto 151">
            <a:extLst>
              <a:ext uri="{FF2B5EF4-FFF2-40B4-BE49-F238E27FC236}">
                <a16:creationId xmlns:a16="http://schemas.microsoft.com/office/drawing/2014/main" id="{C118BB02-A77D-1D04-DCD0-A2F7A31E3D22}"/>
              </a:ext>
            </a:extLst>
          </p:cNvPr>
          <p:cNvCxnSpPr>
            <a:stCxn id="101" idx="1"/>
            <a:endCxn id="101" idx="5"/>
          </p:cNvCxnSpPr>
          <p:nvPr/>
        </p:nvCxnSpPr>
        <p:spPr>
          <a:xfrm>
            <a:off x="5946016" y="1940300"/>
            <a:ext cx="249815" cy="248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" name="Triangolo isoscele 152">
            <a:extLst>
              <a:ext uri="{FF2B5EF4-FFF2-40B4-BE49-F238E27FC236}">
                <a16:creationId xmlns:a16="http://schemas.microsoft.com/office/drawing/2014/main" id="{70D38A7F-66A2-38B5-58D5-1A34629A1AB5}"/>
              </a:ext>
            </a:extLst>
          </p:cNvPr>
          <p:cNvSpPr/>
          <p:nvPr/>
        </p:nvSpPr>
        <p:spPr>
          <a:xfrm rot="18949056">
            <a:off x="5943244" y="1935501"/>
            <a:ext cx="83128" cy="9698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4" name="Ovale 153">
            <a:extLst>
              <a:ext uri="{FF2B5EF4-FFF2-40B4-BE49-F238E27FC236}">
                <a16:creationId xmlns:a16="http://schemas.microsoft.com/office/drawing/2014/main" id="{A8857980-7A39-4DD7-57A2-CA3D8E21F23A}"/>
              </a:ext>
            </a:extLst>
          </p:cNvPr>
          <p:cNvSpPr/>
          <p:nvPr/>
        </p:nvSpPr>
        <p:spPr>
          <a:xfrm>
            <a:off x="6045494" y="309385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9145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27866B-AFFC-0CDB-001C-185CE5F5F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PIASTRA CIRCOLARE INCASTRATA, CARICO UNIFORMEMENTE DISTRIBUITO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E9540B83-17A1-FA80-13DB-D541D9E707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1589" y="2586427"/>
            <a:ext cx="4810954" cy="19843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449C40FD-AD92-F04B-DE93-3DAE265BF497}"/>
                  </a:ext>
                </a:extLst>
              </p:cNvPr>
              <p:cNvSpPr txBox="1"/>
              <p:nvPr/>
            </p:nvSpPr>
            <p:spPr>
              <a:xfrm>
                <a:off x="838200" y="2016173"/>
                <a:ext cx="4810954" cy="3376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64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b="0" dirty="0"/>
              </a:p>
              <a:p>
                <a:endParaRPr lang="it-IT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64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(1+</m:t>
                          </m:r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64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64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12(1+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it-IT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it-IT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f>
                            <m:f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12(1+</m:t>
                              </m:r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ν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64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it-IT" dirty="0"/>
              </a:p>
              <a:p>
                <a:endParaRPr lang="it-IT" b="0" dirty="0"/>
              </a:p>
              <a:p>
                <a:endParaRPr lang="it-IT" b="0" dirty="0"/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449C40FD-AD92-F04B-DE93-3DAE265BF4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016173"/>
                <a:ext cx="4810954" cy="33768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Figura a mano libera: forma 15">
            <a:extLst>
              <a:ext uri="{FF2B5EF4-FFF2-40B4-BE49-F238E27FC236}">
                <a16:creationId xmlns:a16="http://schemas.microsoft.com/office/drawing/2014/main" id="{083B4C6A-97C3-E2DE-A72A-AD9FFB5B600E}"/>
              </a:ext>
            </a:extLst>
          </p:cNvPr>
          <p:cNvSpPr/>
          <p:nvPr/>
        </p:nvSpPr>
        <p:spPr>
          <a:xfrm>
            <a:off x="6755363" y="3491160"/>
            <a:ext cx="3806890" cy="912900"/>
          </a:xfrm>
          <a:custGeom>
            <a:avLst/>
            <a:gdLst>
              <a:gd name="connsiteX0" fmla="*/ 0 w 3806890"/>
              <a:gd name="connsiteY0" fmla="*/ 17150 h 912900"/>
              <a:gd name="connsiteX1" fmla="*/ 494523 w 3806890"/>
              <a:gd name="connsiteY1" fmla="*/ 119787 h 912900"/>
              <a:gd name="connsiteX2" fmla="*/ 1903445 w 3806890"/>
              <a:gd name="connsiteY2" fmla="*/ 912889 h 912900"/>
              <a:gd name="connsiteX3" fmla="*/ 3377682 w 3806890"/>
              <a:gd name="connsiteY3" fmla="*/ 138448 h 912900"/>
              <a:gd name="connsiteX4" fmla="*/ 3806890 w 3806890"/>
              <a:gd name="connsiteY4" fmla="*/ 7820 h 91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06890" h="912900">
                <a:moveTo>
                  <a:pt x="0" y="17150"/>
                </a:moveTo>
                <a:cubicBezTo>
                  <a:pt x="88641" y="-6177"/>
                  <a:pt x="177282" y="-29503"/>
                  <a:pt x="494523" y="119787"/>
                </a:cubicBezTo>
                <a:cubicBezTo>
                  <a:pt x="811764" y="269077"/>
                  <a:pt x="1422919" y="909779"/>
                  <a:pt x="1903445" y="912889"/>
                </a:cubicBezTo>
                <a:cubicBezTo>
                  <a:pt x="2383971" y="915999"/>
                  <a:pt x="3060441" y="289293"/>
                  <a:pt x="3377682" y="138448"/>
                </a:cubicBezTo>
                <a:cubicBezTo>
                  <a:pt x="3694923" y="-12397"/>
                  <a:pt x="3750906" y="-2289"/>
                  <a:pt x="3806890" y="782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7573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27866B-AFFC-0CDB-001C-185CE5F5F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PIASTRA CIRCOLARE APPOGGIATA, CARICO UNIFORMEMENTE DISTRIBUITO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449C40FD-AD92-F04B-DE93-3DAE265BF497}"/>
                  </a:ext>
                </a:extLst>
              </p:cNvPr>
              <p:cNvSpPr txBox="1"/>
              <p:nvPr/>
            </p:nvSpPr>
            <p:spPr>
              <a:xfrm>
                <a:off x="838200" y="2006843"/>
                <a:ext cx="5257800" cy="34674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𝑤</m:t>
                      </m:r>
                      <m:r>
                        <a:rPr kumimoji="0" lang="it-IT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lang="it-I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d>
                            <m:dPr>
                              <m:ctrlPr>
                                <a:rPr lang="it-IT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it-IT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it-IT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it-IT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it-IT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it-IT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64</m:t>
                          </m:r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𝐷</m:t>
                          </m:r>
                        </m:den>
                      </m:f>
                      <m:r>
                        <a:rPr kumimoji="0" lang="it-IT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(</m:t>
                      </m:r>
                      <m:f>
                        <m:fPr>
                          <m:ctrlP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5+</m:t>
                          </m:r>
                          <m:r>
                            <m:rPr>
                              <m:nor/>
                            </m:rPr>
                            <a:rPr lang="it-IT" noProof="0" smtClean="0"/>
                            <m:t>ν</m:t>
                          </m:r>
                        </m:num>
                        <m:den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  <m:r>
                            <a:rPr lang="it-I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nor/>
                            </m:rPr>
                            <a:rPr lang="it-IT" noProof="0" smtClean="0"/>
                            <m:t>ν</m:t>
                          </m:r>
                        </m:den>
                      </m:f>
                      <m:sSup>
                        <m:sSupPr>
                          <m:ctrlP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𝑎</m:t>
                          </m:r>
                        </m:e>
                        <m:sup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it-IT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−</m:t>
                      </m:r>
                      <m:sSup>
                        <m:sSupPr>
                          <m:ctrlP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𝑟</m:t>
                          </m:r>
                        </m:e>
                        <m:sup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it-IT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64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f>
                        <m:fPr>
                          <m:ctrlPr>
                            <a:rPr lang="it-I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5+</m:t>
                          </m:r>
                          <m:r>
                            <m:rPr>
                              <m:nor/>
                            </m:rPr>
                            <a:rPr lang="it-IT"/>
                            <m:t>ν</m:t>
                          </m:r>
                        </m:num>
                        <m:den>
                          <m:r>
                            <a:rPr lang="it-I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m:rPr>
                              <m:nor/>
                            </m:rPr>
                            <a:rPr lang="it-IT"/>
                            <m:t>ν</m:t>
                          </m:r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(1+</m:t>
                          </m:r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64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it-I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5+</m:t>
                          </m:r>
                          <m:r>
                            <m:rPr>
                              <m:nor/>
                            </m:rPr>
                            <a:rPr lang="it-IT"/>
                            <m:t>ν</m:t>
                          </m:r>
                        </m:num>
                        <m:den>
                          <m:r>
                            <a:rPr lang="it-I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m:rPr>
                              <m:nor/>
                            </m:rPr>
                            <a:rPr lang="it-IT"/>
                            <m:t>ν</m:t>
                          </m:r>
                        </m:den>
                      </m:f>
                    </m:oMath>
                  </m:oMathPara>
                </a14:m>
                <a:endParaRPr lang="it-IT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64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12(1+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it-IT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it-I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it-I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nor/>
                            </m:rPr>
                            <a:rPr lang="it-IT"/>
                            <m:t>ν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it-I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nor/>
                            </m:rPr>
                            <a:rPr lang="it-IT"/>
                            <m:t>ν</m:t>
                          </m:r>
                        </m:den>
                      </m:f>
                    </m:oMath>
                  </m:oMathPara>
                </a14:m>
                <a:endParaRPr lang="it-IT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it-IT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f>
                            <m:f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12(1+</m:t>
                              </m:r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ν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64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den>
                          </m:f>
                          <m:f>
                            <m:fPr>
                              <m:ctrlPr>
                                <a:rPr lang="it-IT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5+</m:t>
                              </m:r>
                              <m:r>
                                <m:rPr>
                                  <m:nor/>
                                </m:rPr>
                                <a:rPr lang="it-IT"/>
                                <m:t>ν</m:t>
                              </m:r>
                            </m:num>
                            <m:den>
                              <m:r>
                                <a:rPr lang="it-IT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m:rPr>
                                  <m:nor/>
                                </m:rPr>
                                <a:rPr lang="it-IT"/>
                                <m:t>ν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449C40FD-AD92-F04B-DE93-3DAE265BF4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006843"/>
                <a:ext cx="5257800" cy="346748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magine 3">
            <a:extLst>
              <a:ext uri="{FF2B5EF4-FFF2-40B4-BE49-F238E27FC236}">
                <a16:creationId xmlns:a16="http://schemas.microsoft.com/office/drawing/2014/main" id="{88C4679F-1EB4-43BD-E01C-AC6A53C06F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6941" y="2705650"/>
            <a:ext cx="4163552" cy="1812116"/>
          </a:xfrm>
          <a:prstGeom prst="rect">
            <a:avLst/>
          </a:prstGeom>
        </p:spPr>
      </p:pic>
      <p:sp>
        <p:nvSpPr>
          <p:cNvPr id="5" name="Figura a mano libera: forma 4">
            <a:extLst>
              <a:ext uri="{FF2B5EF4-FFF2-40B4-BE49-F238E27FC236}">
                <a16:creationId xmlns:a16="http://schemas.microsoft.com/office/drawing/2014/main" id="{47C1B1BA-8296-0607-62FF-7E094DE384BE}"/>
              </a:ext>
            </a:extLst>
          </p:cNvPr>
          <p:cNvSpPr/>
          <p:nvPr/>
        </p:nvSpPr>
        <p:spPr>
          <a:xfrm>
            <a:off x="7007289" y="3498980"/>
            <a:ext cx="3536302" cy="1007706"/>
          </a:xfrm>
          <a:custGeom>
            <a:avLst/>
            <a:gdLst>
              <a:gd name="connsiteX0" fmla="*/ 0 w 3536302"/>
              <a:gd name="connsiteY0" fmla="*/ 0 h 1007706"/>
              <a:gd name="connsiteX1" fmla="*/ 1744825 w 3536302"/>
              <a:gd name="connsiteY1" fmla="*/ 1007706 h 1007706"/>
              <a:gd name="connsiteX2" fmla="*/ 3536302 w 3536302"/>
              <a:gd name="connsiteY2" fmla="*/ 0 h 100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36302" h="1007706">
                <a:moveTo>
                  <a:pt x="0" y="0"/>
                </a:moveTo>
                <a:cubicBezTo>
                  <a:pt x="577720" y="503853"/>
                  <a:pt x="1155441" y="1007706"/>
                  <a:pt x="1744825" y="1007706"/>
                </a:cubicBezTo>
                <a:cubicBezTo>
                  <a:pt x="2334209" y="1007706"/>
                  <a:pt x="3261049" y="141514"/>
                  <a:pt x="3536302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4465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27866B-AFFC-0CDB-001C-185CE5F5F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PIASTRA CIRCOLARE SOTTILISSIMA INCASTRATA, CARICO UNIFORMEMENTE DISTRIBUITO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E9540B83-17A1-FA80-13DB-D541D9E707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1589" y="2586427"/>
            <a:ext cx="4810954" cy="19843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449C40FD-AD92-F04B-DE93-3DAE265BF497}"/>
                  </a:ext>
                </a:extLst>
              </p:cNvPr>
              <p:cNvSpPr txBox="1"/>
              <p:nvPr/>
            </p:nvSpPr>
            <p:spPr>
              <a:xfrm>
                <a:off x="1099458" y="3083792"/>
                <a:ext cx="4810954" cy="12100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=0,662 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 </m:t>
                      </m:r>
                      <m:rad>
                        <m:ra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it-IT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f>
                            <m:f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num>
                            <m:den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it-IT" b="0" dirty="0"/>
              </a:p>
              <a:p>
                <a:endParaRPr lang="it-IT" b="0" dirty="0"/>
              </a:p>
              <a:p>
                <a:endParaRPr lang="it-IT" b="0" dirty="0"/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449C40FD-AD92-F04B-DE93-3DAE265BF4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9458" y="3083792"/>
                <a:ext cx="4810954" cy="121001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Figura a mano libera: forma 15">
            <a:extLst>
              <a:ext uri="{FF2B5EF4-FFF2-40B4-BE49-F238E27FC236}">
                <a16:creationId xmlns:a16="http://schemas.microsoft.com/office/drawing/2014/main" id="{083B4C6A-97C3-E2DE-A72A-AD9FFB5B600E}"/>
              </a:ext>
            </a:extLst>
          </p:cNvPr>
          <p:cNvSpPr/>
          <p:nvPr/>
        </p:nvSpPr>
        <p:spPr>
          <a:xfrm>
            <a:off x="6755363" y="3491160"/>
            <a:ext cx="3806890" cy="912900"/>
          </a:xfrm>
          <a:custGeom>
            <a:avLst/>
            <a:gdLst>
              <a:gd name="connsiteX0" fmla="*/ 0 w 3806890"/>
              <a:gd name="connsiteY0" fmla="*/ 17150 h 912900"/>
              <a:gd name="connsiteX1" fmla="*/ 494523 w 3806890"/>
              <a:gd name="connsiteY1" fmla="*/ 119787 h 912900"/>
              <a:gd name="connsiteX2" fmla="*/ 1903445 w 3806890"/>
              <a:gd name="connsiteY2" fmla="*/ 912889 h 912900"/>
              <a:gd name="connsiteX3" fmla="*/ 3377682 w 3806890"/>
              <a:gd name="connsiteY3" fmla="*/ 138448 h 912900"/>
              <a:gd name="connsiteX4" fmla="*/ 3806890 w 3806890"/>
              <a:gd name="connsiteY4" fmla="*/ 7820 h 91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06890" h="912900">
                <a:moveTo>
                  <a:pt x="0" y="17150"/>
                </a:moveTo>
                <a:cubicBezTo>
                  <a:pt x="88641" y="-6177"/>
                  <a:pt x="177282" y="-29503"/>
                  <a:pt x="494523" y="119787"/>
                </a:cubicBezTo>
                <a:cubicBezTo>
                  <a:pt x="811764" y="269077"/>
                  <a:pt x="1422919" y="909779"/>
                  <a:pt x="1903445" y="912889"/>
                </a:cubicBezTo>
                <a:cubicBezTo>
                  <a:pt x="2383971" y="915999"/>
                  <a:pt x="3060441" y="289293"/>
                  <a:pt x="3377682" y="138448"/>
                </a:cubicBezTo>
                <a:cubicBezTo>
                  <a:pt x="3694923" y="-12397"/>
                  <a:pt x="3750906" y="-2289"/>
                  <a:pt x="3806890" y="782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505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27866B-AFFC-0CDB-001C-185CE5F5F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PIASTRA CIRCOLARE SOTTILISSIMA APPOGGIATA, CARICO UNIFORMEMENTE DISTRIBUITO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449C40FD-AD92-F04B-DE93-3DAE265BF497}"/>
                  </a:ext>
                </a:extLst>
              </p:cNvPr>
              <p:cNvSpPr txBox="1"/>
              <p:nvPr/>
            </p:nvSpPr>
            <p:spPr>
              <a:xfrm>
                <a:off x="838200" y="3135847"/>
                <a:ext cx="4810954" cy="9330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it-IT" i="1" smtClean="0">
                          <a:latin typeface="Cambria Math" panose="02040503050406030204" pitchFamily="18" charset="0"/>
                        </a:rPr>
                        <m:t>=0,721 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ad>
                        <m:ra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it-IT" i="1"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449C40FD-AD92-F04B-DE93-3DAE265BF4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135847"/>
                <a:ext cx="4810954" cy="93301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magine 3">
            <a:extLst>
              <a:ext uri="{FF2B5EF4-FFF2-40B4-BE49-F238E27FC236}">
                <a16:creationId xmlns:a16="http://schemas.microsoft.com/office/drawing/2014/main" id="{88C4679F-1EB4-43BD-E01C-AC6A53C06F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6941" y="2705650"/>
            <a:ext cx="4163552" cy="1812116"/>
          </a:xfrm>
          <a:prstGeom prst="rect">
            <a:avLst/>
          </a:prstGeom>
        </p:spPr>
      </p:pic>
      <p:sp>
        <p:nvSpPr>
          <p:cNvPr id="5" name="Figura a mano libera: forma 4">
            <a:extLst>
              <a:ext uri="{FF2B5EF4-FFF2-40B4-BE49-F238E27FC236}">
                <a16:creationId xmlns:a16="http://schemas.microsoft.com/office/drawing/2014/main" id="{47C1B1BA-8296-0607-62FF-7E094DE384BE}"/>
              </a:ext>
            </a:extLst>
          </p:cNvPr>
          <p:cNvSpPr/>
          <p:nvPr/>
        </p:nvSpPr>
        <p:spPr>
          <a:xfrm>
            <a:off x="7007289" y="3498980"/>
            <a:ext cx="3536302" cy="1007706"/>
          </a:xfrm>
          <a:custGeom>
            <a:avLst/>
            <a:gdLst>
              <a:gd name="connsiteX0" fmla="*/ 0 w 3536302"/>
              <a:gd name="connsiteY0" fmla="*/ 0 h 1007706"/>
              <a:gd name="connsiteX1" fmla="*/ 1744825 w 3536302"/>
              <a:gd name="connsiteY1" fmla="*/ 1007706 h 1007706"/>
              <a:gd name="connsiteX2" fmla="*/ 3536302 w 3536302"/>
              <a:gd name="connsiteY2" fmla="*/ 0 h 100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36302" h="1007706">
                <a:moveTo>
                  <a:pt x="0" y="0"/>
                </a:moveTo>
                <a:cubicBezTo>
                  <a:pt x="577720" y="503853"/>
                  <a:pt x="1155441" y="1007706"/>
                  <a:pt x="1744825" y="1007706"/>
                </a:cubicBezTo>
                <a:cubicBezTo>
                  <a:pt x="2334209" y="1007706"/>
                  <a:pt x="3261049" y="141514"/>
                  <a:pt x="3536302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0414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27866B-AFFC-0CDB-001C-185CE5F5F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380" y="66546"/>
            <a:ext cx="11828722" cy="801202"/>
          </a:xfrm>
        </p:spPr>
        <p:txBody>
          <a:bodyPr>
            <a:noAutofit/>
          </a:bodyPr>
          <a:lstStyle/>
          <a:p>
            <a:r>
              <a:rPr lang="it-IT" sz="3200" dirty="0"/>
              <a:t>CONFRONTO RIGIDEZZE SPERIMENTALI E NUMERICHE SU PATTINO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56DAC78-D343-F73E-C71C-9880FD57675C}"/>
              </a:ext>
            </a:extLst>
          </p:cNvPr>
          <p:cNvSpPr txBox="1"/>
          <p:nvPr/>
        </p:nvSpPr>
        <p:spPr>
          <a:xfrm>
            <a:off x="289249" y="989045"/>
            <a:ext cx="1149531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1) TEORIA PIASTRE</a:t>
            </a:r>
          </a:p>
          <a:p>
            <a:r>
              <a:rPr lang="it-IT" dirty="0"/>
              <a:t>A partire dalla teoria delle piastre (slide 2-3) trovo </a:t>
            </a:r>
            <a:r>
              <a:rPr lang="it-IT" dirty="0" err="1"/>
              <a:t>k</a:t>
            </a:r>
            <a:r>
              <a:rPr lang="it-IT" baseline="-25000" dirty="0" err="1"/>
              <a:t>th</a:t>
            </a:r>
            <a:r>
              <a:rPr lang="it-IT" dirty="0"/>
              <a:t> (script misure laser riga 82) da cui è possibile ricavare lo spessore teorico della piastra </a:t>
            </a:r>
            <a:r>
              <a:rPr lang="it-IT" dirty="0" err="1"/>
              <a:t>s</a:t>
            </a:r>
            <a:r>
              <a:rPr lang="it-IT" baseline="-25000" dirty="0" err="1"/>
              <a:t>th</a:t>
            </a:r>
            <a:r>
              <a:rPr lang="it-IT" dirty="0"/>
              <a:t>. Si avranno 2 valori, uno per incastro e uno per appoggio.</a:t>
            </a:r>
          </a:p>
          <a:p>
            <a:r>
              <a:rPr lang="it-IT" dirty="0"/>
              <a:t>Non sapendo con precisione il punto di applicazione del laser, si fa la media dello spostamento dei punti coperti dall’area del raggio laser.</a:t>
            </a:r>
          </a:p>
          <a:p>
            <a:r>
              <a:rPr lang="it-IT" dirty="0"/>
              <a:t>2) MODELLO (x, G)</a:t>
            </a:r>
          </a:p>
          <a:p>
            <a:pPr marL="285750" indent="-285750">
              <a:buFontTx/>
              <a:buChar char="-"/>
            </a:pPr>
            <a:r>
              <a:rPr lang="it-IT" dirty="0"/>
              <a:t>Modello ugello (ISO 6358): trovare x che garantisca stesse pressioni e portate</a:t>
            </a:r>
          </a:p>
          <a:p>
            <a:pPr marL="285750" indent="-285750">
              <a:buFontTx/>
              <a:buChar char="-"/>
            </a:pPr>
            <a:r>
              <a:rPr lang="it-IT" dirty="0"/>
              <a:t>Modello complessivo, </a:t>
            </a:r>
            <a:r>
              <a:rPr lang="it-IT" dirty="0" err="1"/>
              <a:t>pattino+valvola</a:t>
            </a:r>
            <a:r>
              <a:rPr lang="it-IT" dirty="0"/>
              <a:t>: trovare x e km (script misure laser riga 200) che danno le stesse caratteristiche</a:t>
            </a:r>
          </a:p>
          <a:p>
            <a:r>
              <a:rPr lang="it-IT" dirty="0"/>
              <a:t>Per entrambe le opzioni si considerano 2 casi:</a:t>
            </a:r>
          </a:p>
          <a:p>
            <a:pPr marL="285750" indent="-285750">
              <a:buFontTx/>
              <a:buChar char="-"/>
            </a:pPr>
            <a:r>
              <a:rPr lang="it-IT" dirty="0" err="1"/>
              <a:t>Cd</a:t>
            </a:r>
            <a:r>
              <a:rPr lang="it-IT" dirty="0"/>
              <a:t> variabile, </a:t>
            </a:r>
            <a:r>
              <a:rPr lang="it-IT" dirty="0" err="1"/>
              <a:t>cd</a:t>
            </a:r>
            <a:r>
              <a:rPr lang="it-IT" baseline="-25000" dirty="0" err="1"/>
              <a:t>anello</a:t>
            </a:r>
            <a:r>
              <a:rPr lang="it-IT" dirty="0"/>
              <a:t>, </a:t>
            </a:r>
            <a:r>
              <a:rPr lang="it-IT" dirty="0" err="1"/>
              <a:t>cd</a:t>
            </a:r>
            <a:r>
              <a:rPr lang="it-IT" baseline="-25000" dirty="0" err="1"/>
              <a:t>foro</a:t>
            </a:r>
            <a:r>
              <a:rPr lang="it-IT" dirty="0"/>
              <a:t>, </a:t>
            </a:r>
            <a:r>
              <a:rPr lang="it-IT" dirty="0" err="1"/>
              <a:t>cd</a:t>
            </a:r>
            <a:r>
              <a:rPr lang="it-IT" baseline="-25000" dirty="0" err="1"/>
              <a:t>misto</a:t>
            </a:r>
            <a:endParaRPr lang="it-IT" dirty="0"/>
          </a:p>
          <a:p>
            <a:pPr marL="285750" indent="-285750">
              <a:buFontTx/>
              <a:buChar char="-"/>
            </a:pPr>
            <a:r>
              <a:rPr lang="it-IT" dirty="0" err="1"/>
              <a:t>Cd</a:t>
            </a:r>
            <a:r>
              <a:rPr lang="it-IT" dirty="0"/>
              <a:t> costante, fisso</a:t>
            </a:r>
          </a:p>
          <a:p>
            <a:r>
              <a:rPr lang="it-IT" dirty="0"/>
              <a:t>1+2) Trovare una relazione che leghi il k</a:t>
            </a:r>
            <a:r>
              <a:rPr lang="it-IT" baseline="-25000" dirty="0"/>
              <a:t>m</a:t>
            </a:r>
            <a:r>
              <a:rPr lang="it-IT" dirty="0"/>
              <a:t> trovato e il </a:t>
            </a:r>
            <a:r>
              <a:rPr lang="it-IT" dirty="0" err="1"/>
              <a:t>k</a:t>
            </a:r>
            <a:r>
              <a:rPr lang="it-IT" baseline="-25000" dirty="0" err="1"/>
              <a:t>th</a:t>
            </a:r>
            <a:r>
              <a:rPr lang="it-IT" dirty="0"/>
              <a:t> in modo tale da ricavare lo spessore effettivo della membrana, e poterlo confrontare con quello reale </a:t>
            </a:r>
            <a:r>
              <a:rPr lang="it-IT"/>
              <a:t>noto.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3820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50CD85AF-240B-B626-C080-F90055C13768}"/>
                  </a:ext>
                </a:extLst>
              </p:cNvPr>
              <p:cNvSpPr txBox="1"/>
              <p:nvPr/>
            </p:nvSpPr>
            <p:spPr>
              <a:xfrm>
                <a:off x="322729" y="0"/>
                <a:ext cx="11546542" cy="4112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/>
                  <a:t>TEST LASER</a:t>
                </a:r>
              </a:p>
              <a:p>
                <a:r>
                  <a:rPr lang="it-IT" dirty="0"/>
                  <a:t>Dai test effettuati con il laser si ottengono dei valori di spostamento della membrana relativi alla variazione di pressione all’interno della valvola. Considerando solo il tratto lineare del grafico </a:t>
                </a:r>
                <a:r>
                  <a:rPr lang="it-IT" dirty="0" err="1"/>
                  <a:t>x</a:t>
                </a:r>
                <a:r>
                  <a:rPr lang="it-IT" baseline="30000" dirty="0" err="1"/>
                  <a:t>laser</a:t>
                </a:r>
                <a:r>
                  <a:rPr lang="it-IT" dirty="0"/>
                  <a:t> </a:t>
                </a:r>
                <a:r>
                  <a:rPr lang="it-IT" dirty="0" err="1"/>
                  <a:t>p</a:t>
                </a:r>
                <a:r>
                  <a:rPr lang="it-IT" baseline="30000" dirty="0" err="1"/>
                  <a:t>laser</a:t>
                </a:r>
                <a:r>
                  <a:rPr lang="it-IT" dirty="0"/>
                  <a:t> si può ricavare una rigidezza:	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𝑙𝑎𝑠𝑒𝑟</m:t>
                        </m:r>
                      </m:sup>
                    </m:sSup>
                    <m:r>
                      <a:rPr lang="it-IT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it-IT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it-IT" dirty="0"/>
                  <a:t>, dalla quale si ottengono gli spessori della piastra utilizzata per le condizioni di:</a:t>
                </a:r>
              </a:p>
              <a:p>
                <a:r>
                  <a:rPr lang="it-IT" dirty="0"/>
                  <a:t>- piastra incastrata: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b="0" i="0" smtClean="0">
                        <a:latin typeface="Cambria Math" panose="02040503050406030204" pitchFamily="18" charset="0"/>
                      </a:rPr>
                      <m:t>s</m:t>
                    </m:r>
                    <m:r>
                      <a:rPr lang="it-IT" b="0" i="0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it-IT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g>
                      <m:e>
                        <m:sSup>
                          <m:sSupPr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p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𝑙𝑎𝑠𝑒𝑟</m:t>
                            </m:r>
                          </m:sup>
                        </m:sSup>
                        <m:f>
                          <m:fPr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  <m:d>
                              <m:d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sSup>
                                  <m:sSupPr>
                                    <m:ctrlP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</a:rPr>
                                      <m:t>ν</m:t>
                                    </m:r>
                                  </m:e>
                                  <m:sup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sSup>
                              <m:sSup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p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64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den>
                        </m:f>
                      </m:e>
                    </m:rad>
                  </m:oMath>
                </a14:m>
                <a:endParaRPr lang="it-IT" dirty="0"/>
              </a:p>
              <a:p>
                <a:r>
                  <a:rPr lang="it-IT" dirty="0"/>
                  <a:t>- piastra appoggiata: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b="0" i="0" smtClean="0">
                        <a:latin typeface="Cambria Math" panose="02040503050406030204" pitchFamily="18" charset="0"/>
                      </a:rPr>
                      <m:t>s</m:t>
                    </m:r>
                    <m:r>
                      <a:rPr lang="it-IT" b="0" i="0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it-IT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g>
                      <m:e>
                        <m:sSup>
                          <m:sSupPr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p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𝑙𝑎𝑠𝑒𝑟</m:t>
                            </m:r>
                          </m:sup>
                        </m:sSup>
                        <m:f>
                          <m:fPr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  <m:d>
                              <m:d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sSup>
                                  <m:sSupPr>
                                    <m:ctrlP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</a:rPr>
                                      <m:t>ν</m:t>
                                    </m:r>
                                  </m:e>
                                  <m:sup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sSup>
                              <m:sSup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p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64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den>
                        </m:f>
                        <m:f>
                          <m:f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5+</m:t>
                            </m:r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num>
                          <m:den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1+</m:t>
                            </m:r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den>
                        </m:f>
                      </m:e>
                    </m:rad>
                  </m:oMath>
                </a14:m>
                <a:endParaRPr lang="it-IT" dirty="0"/>
              </a:p>
              <a:p>
                <a:r>
                  <a:rPr lang="it-IT" dirty="0"/>
                  <a:t>TEST PATTINO</a:t>
                </a:r>
              </a:p>
              <a:p>
                <a:r>
                  <a:rPr lang="it-IT" dirty="0"/>
                  <a:t>Dai test effettuati con il pattino si ottengono due curve sperimentali: F vs h, G vs h; queste vengono quindi confrontate con quelle realizzate dal MOD_1_statico, inserendo manualmente i valori di x</a:t>
                </a:r>
                <a:r>
                  <a:rPr lang="it-IT" baseline="-25000" dirty="0"/>
                  <a:t>0</a:t>
                </a:r>
                <a:r>
                  <a:rPr lang="it-IT" dirty="0"/>
                  <a:t> e k</a:t>
                </a:r>
                <a:r>
                  <a:rPr lang="it-IT" baseline="-25000" dirty="0"/>
                  <a:t>m</a:t>
                </a:r>
                <a:r>
                  <a:rPr lang="it-IT" dirty="0"/>
                  <a:t> in modo tale da fittare adeguatamente le curve sperimentali. I valori corretti, per ogni test, vengono quindi salvati come x</a:t>
                </a:r>
                <a:r>
                  <a:rPr lang="it-IT" baseline="-25000" dirty="0"/>
                  <a:t>0</a:t>
                </a:r>
                <a:r>
                  <a:rPr lang="it-IT" baseline="30000" dirty="0"/>
                  <a:t>num</a:t>
                </a:r>
                <a:r>
                  <a:rPr lang="it-IT" dirty="0"/>
                  <a:t> e </a:t>
                </a:r>
                <a:r>
                  <a:rPr lang="it-IT" dirty="0" err="1"/>
                  <a:t>k</a:t>
                </a:r>
                <a:r>
                  <a:rPr lang="it-IT" baseline="-25000" dirty="0" err="1"/>
                  <a:t>m</a:t>
                </a:r>
                <a:r>
                  <a:rPr lang="it-IT" baseline="30000" dirty="0" err="1"/>
                  <a:t>num</a:t>
                </a:r>
                <a:r>
                  <a:rPr lang="it-IT" dirty="0"/>
                  <a:t>.</a:t>
                </a:r>
              </a:p>
              <a:p>
                <a:r>
                  <a:rPr lang="it-IT" dirty="0"/>
                  <a:t>Esiste una relazione tra il </a:t>
                </a:r>
                <a:r>
                  <a:rPr lang="it-IT" dirty="0" err="1"/>
                  <a:t>k</a:t>
                </a:r>
                <a:r>
                  <a:rPr lang="it-IT" baseline="-25000" dirty="0" err="1"/>
                  <a:t>m</a:t>
                </a:r>
                <a:r>
                  <a:rPr lang="it-IT" baseline="30000" dirty="0" err="1"/>
                  <a:t>laser</a:t>
                </a:r>
                <a:r>
                  <a:rPr lang="it-IT" baseline="30000" dirty="0"/>
                  <a:t> </a:t>
                </a:r>
                <a:r>
                  <a:rPr lang="it-IT" dirty="0"/>
                  <a:t>e </a:t>
                </a:r>
                <a:r>
                  <a:rPr lang="it-IT" dirty="0" err="1"/>
                  <a:t>k</a:t>
                </a:r>
                <a:r>
                  <a:rPr lang="it-IT" baseline="-25000" dirty="0" err="1"/>
                  <a:t>m</a:t>
                </a:r>
                <a:r>
                  <a:rPr lang="it-IT" baseline="30000" dirty="0" err="1"/>
                  <a:t>num</a:t>
                </a:r>
                <a:r>
                  <a:rPr lang="it-IT" dirty="0" err="1"/>
                  <a:t>,dalla</a:t>
                </a:r>
                <a:r>
                  <a:rPr lang="it-IT" dirty="0"/>
                  <a:t> quale è possibile scoprire lo spessore vero della piastra e confrontarlo con quello noto:</a:t>
                </a: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50CD85AF-240B-B626-C080-F90055C137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729" y="0"/>
                <a:ext cx="11546542" cy="4112921"/>
              </a:xfrm>
              <a:prstGeom prst="rect">
                <a:avLst/>
              </a:prstGeom>
              <a:blipFill>
                <a:blip r:embed="rId2"/>
                <a:stretch>
                  <a:fillRect l="-475" t="-741" r="-581" b="-1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AC912E81-85D9-C5E2-D29A-54E9965F7F58}"/>
              </a:ext>
            </a:extLst>
          </p:cNvPr>
          <p:cNvCxnSpPr/>
          <p:nvPr/>
        </p:nvCxnSpPr>
        <p:spPr>
          <a:xfrm flipV="1">
            <a:off x="1855694" y="4222376"/>
            <a:ext cx="0" cy="19722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6C9D2C11-EC54-5E6A-D257-9D923C278A81}"/>
              </a:ext>
            </a:extLst>
          </p:cNvPr>
          <p:cNvCxnSpPr/>
          <p:nvPr/>
        </p:nvCxnSpPr>
        <p:spPr>
          <a:xfrm>
            <a:off x="1676400" y="6024282"/>
            <a:ext cx="22053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D7281CAD-159D-F4E8-E94A-0F0C432B57B1}"/>
              </a:ext>
            </a:extLst>
          </p:cNvPr>
          <p:cNvCxnSpPr/>
          <p:nvPr/>
        </p:nvCxnSpPr>
        <p:spPr>
          <a:xfrm flipV="1">
            <a:off x="5567083" y="4222376"/>
            <a:ext cx="0" cy="19722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1154C982-14D0-F68E-EFE7-98B3F2EE046B}"/>
              </a:ext>
            </a:extLst>
          </p:cNvPr>
          <p:cNvCxnSpPr/>
          <p:nvPr/>
        </p:nvCxnSpPr>
        <p:spPr>
          <a:xfrm>
            <a:off x="5387789" y="6024282"/>
            <a:ext cx="22053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BE5CDD1-FB94-3F61-B78A-B1D4942144EE}"/>
              </a:ext>
            </a:extLst>
          </p:cNvPr>
          <p:cNvSpPr txBox="1"/>
          <p:nvPr/>
        </p:nvSpPr>
        <p:spPr>
          <a:xfrm>
            <a:off x="1219205" y="4095418"/>
            <a:ext cx="546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err="1"/>
              <a:t>k</a:t>
            </a:r>
            <a:r>
              <a:rPr lang="it-IT" sz="1050" baseline="-25000" dirty="0" err="1"/>
              <a:t>m</a:t>
            </a:r>
            <a:r>
              <a:rPr lang="it-IT" sz="1050" baseline="30000" dirty="0" err="1"/>
              <a:t>laser</a:t>
            </a:r>
            <a:endParaRPr lang="it-IT" sz="1050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8A3BAB5-8CD1-7B15-FBA6-52A9C64C8B64}"/>
              </a:ext>
            </a:extLst>
          </p:cNvPr>
          <p:cNvSpPr txBox="1"/>
          <p:nvPr/>
        </p:nvSpPr>
        <p:spPr>
          <a:xfrm>
            <a:off x="3608297" y="6067654"/>
            <a:ext cx="546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err="1"/>
              <a:t>k</a:t>
            </a:r>
            <a:r>
              <a:rPr lang="it-IT" sz="1050" baseline="-25000" dirty="0" err="1"/>
              <a:t>m</a:t>
            </a:r>
            <a:r>
              <a:rPr lang="it-IT" sz="1050" baseline="30000" dirty="0" err="1"/>
              <a:t>num</a:t>
            </a:r>
            <a:endParaRPr lang="it-IT" sz="1050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A3AC2DF-B680-A699-22F7-33FD5925B617}"/>
              </a:ext>
            </a:extLst>
          </p:cNvPr>
          <p:cNvSpPr txBox="1"/>
          <p:nvPr/>
        </p:nvSpPr>
        <p:spPr>
          <a:xfrm>
            <a:off x="7440719" y="6077455"/>
            <a:ext cx="546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err="1"/>
              <a:t>k</a:t>
            </a:r>
            <a:r>
              <a:rPr lang="it-IT" sz="1050" baseline="-25000" dirty="0" err="1"/>
              <a:t>m</a:t>
            </a:r>
            <a:r>
              <a:rPr lang="it-IT" sz="1050" baseline="30000" dirty="0" err="1"/>
              <a:t>laser</a:t>
            </a:r>
            <a:endParaRPr lang="it-IT" sz="1050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019AC07B-0C9B-FBCD-6D78-414DAC005B8C}"/>
              </a:ext>
            </a:extLst>
          </p:cNvPr>
          <p:cNvSpPr txBox="1"/>
          <p:nvPr/>
        </p:nvSpPr>
        <p:spPr>
          <a:xfrm>
            <a:off x="4975414" y="4365812"/>
            <a:ext cx="5468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err="1"/>
              <a:t>s</a:t>
            </a:r>
            <a:r>
              <a:rPr lang="it-IT" sz="1050" baseline="-25000" dirty="0" err="1"/>
              <a:t>vero</a:t>
            </a:r>
            <a:endParaRPr lang="it-IT" sz="1050" dirty="0"/>
          </a:p>
        </p:txBody>
      </p:sp>
      <p:sp>
        <p:nvSpPr>
          <p:cNvPr id="20" name="Figura a mano libera: forma 19">
            <a:extLst>
              <a:ext uri="{FF2B5EF4-FFF2-40B4-BE49-F238E27FC236}">
                <a16:creationId xmlns:a16="http://schemas.microsoft.com/office/drawing/2014/main" id="{52EE632C-D95B-F19B-5FC9-6C95BD4ED03B}"/>
              </a:ext>
            </a:extLst>
          </p:cNvPr>
          <p:cNvSpPr/>
          <p:nvPr/>
        </p:nvSpPr>
        <p:spPr>
          <a:xfrm>
            <a:off x="2052918" y="4365812"/>
            <a:ext cx="1909482" cy="1308847"/>
          </a:xfrm>
          <a:custGeom>
            <a:avLst/>
            <a:gdLst>
              <a:gd name="connsiteX0" fmla="*/ 0 w 1909482"/>
              <a:gd name="connsiteY0" fmla="*/ 1308847 h 1308847"/>
              <a:gd name="connsiteX1" fmla="*/ 753035 w 1909482"/>
              <a:gd name="connsiteY1" fmla="*/ 1147482 h 1308847"/>
              <a:gd name="connsiteX2" fmla="*/ 1335741 w 1909482"/>
              <a:gd name="connsiteY2" fmla="*/ 869576 h 1308847"/>
              <a:gd name="connsiteX3" fmla="*/ 1909482 w 1909482"/>
              <a:gd name="connsiteY3" fmla="*/ 0 h 1308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9482" h="1308847">
                <a:moveTo>
                  <a:pt x="0" y="1308847"/>
                </a:moveTo>
                <a:cubicBezTo>
                  <a:pt x="265206" y="1264770"/>
                  <a:pt x="530412" y="1220694"/>
                  <a:pt x="753035" y="1147482"/>
                </a:cubicBezTo>
                <a:cubicBezTo>
                  <a:pt x="975659" y="1074270"/>
                  <a:pt x="1143000" y="1060823"/>
                  <a:pt x="1335741" y="869576"/>
                </a:cubicBezTo>
                <a:cubicBezTo>
                  <a:pt x="1528482" y="678329"/>
                  <a:pt x="1718982" y="339164"/>
                  <a:pt x="1909482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2" name="Figura a mano libera: forma 21">
            <a:extLst>
              <a:ext uri="{FF2B5EF4-FFF2-40B4-BE49-F238E27FC236}">
                <a16:creationId xmlns:a16="http://schemas.microsoft.com/office/drawing/2014/main" id="{846CC6E5-165E-2F6F-2C04-D532174D5E5A}"/>
              </a:ext>
            </a:extLst>
          </p:cNvPr>
          <p:cNvSpPr/>
          <p:nvPr/>
        </p:nvSpPr>
        <p:spPr>
          <a:xfrm>
            <a:off x="5719482" y="4778188"/>
            <a:ext cx="1891553" cy="1021977"/>
          </a:xfrm>
          <a:custGeom>
            <a:avLst/>
            <a:gdLst>
              <a:gd name="connsiteX0" fmla="*/ 0 w 1891553"/>
              <a:gd name="connsiteY0" fmla="*/ 1021977 h 1021977"/>
              <a:gd name="connsiteX1" fmla="*/ 770965 w 1891553"/>
              <a:gd name="connsiteY1" fmla="*/ 932330 h 1021977"/>
              <a:gd name="connsiteX2" fmla="*/ 1515036 w 1891553"/>
              <a:gd name="connsiteY2" fmla="*/ 591671 h 1021977"/>
              <a:gd name="connsiteX3" fmla="*/ 1891553 w 1891553"/>
              <a:gd name="connsiteY3" fmla="*/ 0 h 1021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1553" h="1021977">
                <a:moveTo>
                  <a:pt x="0" y="1021977"/>
                </a:moveTo>
                <a:cubicBezTo>
                  <a:pt x="259229" y="1013012"/>
                  <a:pt x="518459" y="1004048"/>
                  <a:pt x="770965" y="932330"/>
                </a:cubicBezTo>
                <a:cubicBezTo>
                  <a:pt x="1023471" y="860612"/>
                  <a:pt x="1328271" y="747059"/>
                  <a:pt x="1515036" y="591671"/>
                </a:cubicBezTo>
                <a:cubicBezTo>
                  <a:pt x="1701801" y="436283"/>
                  <a:pt x="1722718" y="86659"/>
                  <a:pt x="1891553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D85CC894-A1A2-33B8-4863-ECBBDCCA6016}"/>
              </a:ext>
            </a:extLst>
          </p:cNvPr>
          <p:cNvCxnSpPr>
            <a:cxnSpLocks/>
          </p:cNvCxnSpPr>
          <p:nvPr/>
        </p:nvCxnSpPr>
        <p:spPr>
          <a:xfrm flipV="1">
            <a:off x="3021106" y="5432612"/>
            <a:ext cx="1" cy="635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Ovale 25">
            <a:extLst>
              <a:ext uri="{FF2B5EF4-FFF2-40B4-BE49-F238E27FC236}">
                <a16:creationId xmlns:a16="http://schemas.microsoft.com/office/drawing/2014/main" id="{CA14E32B-9666-95A9-3A33-A9CF105F3730}"/>
              </a:ext>
            </a:extLst>
          </p:cNvPr>
          <p:cNvSpPr/>
          <p:nvPr/>
        </p:nvSpPr>
        <p:spPr>
          <a:xfrm flipH="1" flipV="1">
            <a:off x="2987491" y="5403477"/>
            <a:ext cx="67230" cy="58270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AA8A6F89-6D63-722B-4590-CEC10F2FA6A4}"/>
              </a:ext>
            </a:extLst>
          </p:cNvPr>
          <p:cNvCxnSpPr>
            <a:cxnSpLocks/>
            <a:stCxn id="26" idx="6"/>
          </p:cNvCxnSpPr>
          <p:nvPr/>
        </p:nvCxnSpPr>
        <p:spPr>
          <a:xfrm flipH="1">
            <a:off x="1872502" y="5432612"/>
            <a:ext cx="11149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1E3DF6C3-E4E8-64B8-DA09-717D24F134B1}"/>
              </a:ext>
            </a:extLst>
          </p:cNvPr>
          <p:cNvSpPr txBox="1"/>
          <p:nvPr/>
        </p:nvSpPr>
        <p:spPr>
          <a:xfrm>
            <a:off x="2877671" y="6067654"/>
            <a:ext cx="268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310A4F8F-DE01-D181-E6D2-5124BE2702BD}"/>
              </a:ext>
            </a:extLst>
          </p:cNvPr>
          <p:cNvSpPr txBox="1"/>
          <p:nvPr/>
        </p:nvSpPr>
        <p:spPr>
          <a:xfrm>
            <a:off x="1550904" y="5247946"/>
            <a:ext cx="268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</a:t>
            </a:r>
          </a:p>
        </p:txBody>
      </p:sp>
      <p:cxnSp>
        <p:nvCxnSpPr>
          <p:cNvPr id="36" name="Connettore 2 35">
            <a:extLst>
              <a:ext uri="{FF2B5EF4-FFF2-40B4-BE49-F238E27FC236}">
                <a16:creationId xmlns:a16="http://schemas.microsoft.com/office/drawing/2014/main" id="{AC3193B0-823D-8CFE-F36A-B9B973C10889}"/>
              </a:ext>
            </a:extLst>
          </p:cNvPr>
          <p:cNvCxnSpPr>
            <a:cxnSpLocks/>
            <a:stCxn id="41" idx="0"/>
            <a:endCxn id="37" idx="0"/>
          </p:cNvCxnSpPr>
          <p:nvPr/>
        </p:nvCxnSpPr>
        <p:spPr>
          <a:xfrm flipV="1">
            <a:off x="6857994" y="5591836"/>
            <a:ext cx="8971" cy="458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Ovale 36">
            <a:extLst>
              <a:ext uri="{FF2B5EF4-FFF2-40B4-BE49-F238E27FC236}">
                <a16:creationId xmlns:a16="http://schemas.microsoft.com/office/drawing/2014/main" id="{BEDF0705-95FC-B047-4853-C4AFF647F5DA}"/>
              </a:ext>
            </a:extLst>
          </p:cNvPr>
          <p:cNvSpPr/>
          <p:nvPr/>
        </p:nvSpPr>
        <p:spPr>
          <a:xfrm flipH="1" flipV="1">
            <a:off x="6833350" y="5533566"/>
            <a:ext cx="67230" cy="58270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0" name="Connettore 2 39">
            <a:extLst>
              <a:ext uri="{FF2B5EF4-FFF2-40B4-BE49-F238E27FC236}">
                <a16:creationId xmlns:a16="http://schemas.microsoft.com/office/drawing/2014/main" id="{D019D235-9295-E3C7-8F18-76F81B217E85}"/>
              </a:ext>
            </a:extLst>
          </p:cNvPr>
          <p:cNvCxnSpPr>
            <a:cxnSpLocks/>
            <a:stCxn id="37" idx="6"/>
          </p:cNvCxnSpPr>
          <p:nvPr/>
        </p:nvCxnSpPr>
        <p:spPr>
          <a:xfrm flipH="1">
            <a:off x="5567083" y="5562701"/>
            <a:ext cx="1266267" cy="138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C7E21EBF-4A21-EDFF-31E1-27E178C5A8ED}"/>
              </a:ext>
            </a:extLst>
          </p:cNvPr>
          <p:cNvSpPr txBox="1"/>
          <p:nvPr/>
        </p:nvSpPr>
        <p:spPr>
          <a:xfrm>
            <a:off x="6723526" y="6050776"/>
            <a:ext cx="268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3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60BC36F2-1484-2FAC-A9C2-74047B2AC43E}"/>
              </a:ext>
            </a:extLst>
          </p:cNvPr>
          <p:cNvSpPr txBox="1"/>
          <p:nvPr/>
        </p:nvSpPr>
        <p:spPr>
          <a:xfrm>
            <a:off x="5206263" y="5380801"/>
            <a:ext cx="268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973672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360D09D9-A6E5-DD62-688D-9BE1424A58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55413"/>
            <a:ext cx="6096000" cy="3373587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D992DC4C-7E27-C3D7-D030-0B445D723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840"/>
            <a:ext cx="6096000" cy="336816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A06B2895-8580-BA6A-1048-8C32833A7E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422111"/>
            <a:ext cx="6096000" cy="3380476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402FBDCC-293E-04F9-BD67-41CDD82F94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429000"/>
            <a:ext cx="6096000" cy="336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156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D3253F37-C6A8-A005-0929-41A6A726AEA0}"/>
                  </a:ext>
                </a:extLst>
              </p:cNvPr>
              <p:cNvSpPr txBox="1"/>
              <p:nvPr/>
            </p:nvSpPr>
            <p:spPr>
              <a:xfrm>
                <a:off x="111967" y="214604"/>
                <a:ext cx="11821886" cy="620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/>
                  <a:t>CONFRONTO PROVE SPERIMENTALI (MISURE LASER) CON ANDAMENTO TEORICO</a:t>
                </a:r>
              </a:p>
              <a:p>
                <a:endParaRPr lang="it-IT" dirty="0"/>
              </a:p>
              <a:p>
                <a:r>
                  <a:rPr lang="it-IT" dirty="0"/>
                  <a:t>1° caso: membrana di spessore non noto, misurato lo spostamento di un punto (centrale) in funzione della variazione di pressione applicata nella valvola.</a:t>
                </a:r>
              </a:p>
              <a:p>
                <a:r>
                  <a:rPr lang="it-IT" dirty="0"/>
                  <a:t>Partendo dalla teoria delle piastre sottilissime incastrate e appoggiate [Belluzzi pag229 in poi]: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it-IT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it-IT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ad>
                        <m:ra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it-IT" i="1"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it-IT" dirty="0"/>
              </a:p>
              <a:p>
                <a:r>
                  <a:rPr lang="it-IT" dirty="0"/>
                  <a:t>Si è trovato il valore della costante k che rispecchiasse al meglio l’andamento della curva, dato che il vincolo della membrana non è associabile né ad un incastro, né ad un appoggio, questo è dovuto alla presenza della guarnizione che rende leggermente mobile il vincolo al bordo della membrana.</a:t>
                </a:r>
              </a:p>
              <a:p>
                <a:r>
                  <a:rPr lang="it-IT" dirty="0"/>
                  <a:t>Ipotizzando uno spessore di membrana, si è quindi ricavato il valore del coefficiente k in modo da fittare una curva il più simile possibile a quella sperimentale.</a:t>
                </a:r>
              </a:p>
              <a:p>
                <a:endParaRPr lang="it-IT" dirty="0"/>
              </a:p>
              <a:p>
                <a:r>
                  <a:rPr lang="it-IT" dirty="0"/>
                  <a:t>2° caso: membrana di spessore noto, misurato lo spostamento di un punto (centrale) in funzione della variazione di pressione applicata nella valvola.</a:t>
                </a:r>
              </a:p>
              <a:p>
                <a:r>
                  <a:rPr lang="it-IT" dirty="0"/>
                  <a:t>Partendo dalla teoria delle piastre sottilissime incastrate e appoggiate [Belluzzi pag229 in poi]: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it-IT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it-IT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ad>
                        <m:ra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it-IT" i="1"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it-IT" dirty="0"/>
              </a:p>
              <a:p>
                <a:r>
                  <a:rPr lang="it-IT" dirty="0"/>
                  <a:t>Si è trovato il valore della costante k che rispecchiasse al meglio l’andamento della curva, dato che il vincolo della membrana non è associabile né ad un incastro, né ad un appoggio, questo è dovuto alla presenza della guarnizione che rende leggermente mobile il vincolo al bordo della membrana.</a:t>
                </a:r>
              </a:p>
              <a:p>
                <a:r>
                  <a:rPr lang="it-IT" dirty="0"/>
                  <a:t>Dato lo spessore della membrana si è quindi ricavata la </a:t>
                </a:r>
                <a:r>
                  <a:rPr lang="it-IT"/>
                  <a:t>sua rigidezza.</a:t>
                </a:r>
                <a:endParaRPr lang="it-IT" dirty="0"/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D3253F37-C6A8-A005-0929-41A6A726AE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967" y="214604"/>
                <a:ext cx="11821886" cy="6205673"/>
              </a:xfrm>
              <a:prstGeom prst="rect">
                <a:avLst/>
              </a:prstGeom>
              <a:blipFill>
                <a:blip r:embed="rId2"/>
                <a:stretch>
                  <a:fillRect l="-412" t="-491" r="-722" b="-58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77686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3057</TotalTime>
  <Words>797</Words>
  <Application>Microsoft Office PowerPoint</Application>
  <PresentationFormat>Widescreen</PresentationFormat>
  <Paragraphs>105</Paragraphs>
  <Slides>16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Tema di Office</vt:lpstr>
      <vt:lpstr>SCHEMI PIASTRE</vt:lpstr>
      <vt:lpstr>PIASTRA CIRCOLARE INCASTRATA, CARICO UNIFORMEMENTE DISTRIBUITO</vt:lpstr>
      <vt:lpstr>PIASTRA CIRCOLARE APPOGGIATA, CARICO UNIFORMEMENTE DISTRIBUITO</vt:lpstr>
      <vt:lpstr>PIASTRA CIRCOLARE SOTTILISSIMA INCASTRATA, CARICO UNIFORMEMENTE DISTRIBUITO</vt:lpstr>
      <vt:lpstr>PIASTRA CIRCOLARE SOTTILISSIMA APPOGGIATA, CARICO UNIFORMEMENTE DISTRIBUITO</vt:lpstr>
      <vt:lpstr>CONFRONTO RIGIDEZZE SPERIMENTALI E NUMERICHE SU PATTINO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SCHEMI PIASTRE</dc:title>
  <dc:creator>Daniele Viadana</dc:creator>
  <cp:lastModifiedBy>Daniele Viadana</cp:lastModifiedBy>
  <cp:revision>22</cp:revision>
  <dcterms:created xsi:type="dcterms:W3CDTF">2023-07-03T14:07:49Z</dcterms:created>
  <dcterms:modified xsi:type="dcterms:W3CDTF">2023-12-05T12:04:02Z</dcterms:modified>
</cp:coreProperties>
</file>